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4"/>
  </p:notesMasterIdLst>
  <p:sldIdLst>
    <p:sldId id="256" r:id="rId5"/>
    <p:sldId id="258" r:id="rId6"/>
    <p:sldId id="268" r:id="rId7"/>
    <p:sldId id="267" r:id="rId8"/>
    <p:sldId id="271" r:id="rId9"/>
    <p:sldId id="262" r:id="rId10"/>
    <p:sldId id="263" r:id="rId11"/>
    <p:sldId id="272" r:id="rId12"/>
    <p:sldId id="266"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 roundtripDataSignature="AMtx7mjBPHm5BG3NCEzBoon8tlgbaiC1i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2298D"/>
    <a:srgbClr val="6F318F"/>
    <a:srgbClr val="72685B"/>
    <a:srgbClr val="EA8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23C473-0893-9C68-7EB0-6B91F22038C4}" v="239" dt="2025-01-20T10:48:25.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772"/>
    <p:restoredTop sz="94720"/>
  </p:normalViewPr>
  <p:slideViewPr>
    <p:cSldViewPr snapToGrid="0">
      <p:cViewPr varScale="1">
        <p:scale>
          <a:sx n="118" d="100"/>
          <a:sy n="118" d="100"/>
        </p:scale>
        <p:origin x="216" y="2920"/>
      </p:cViewPr>
      <p:guideLst>
        <p:guide orient="horz" pos="1620"/>
        <p:guide pos="288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customschemas.google.com/relationships/presentationmetadata" Target="metadata"/><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www.youtube.com/watch?v=V7oCfRpCepY" TargetMode="Externa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www.youtube.com/watch?v=Me7sjZlvCFI"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hyperlink" Target="http://www.youtube.com/watch?v=29EZQWzgwh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hyperlink" Target="http://www.youtube.com/watch?v=cExJqjPBhjA"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20.jp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www.youtube.com/watch?v=1qIMcEFr8E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www.youtube.com/watch?v=XjyrTljaN3Q"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22.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www.youtube.com/watch?v=y9yDgarRoRM"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www.youtube.com/watch?v=d2Q0mQc1yaA"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www.youtube.com/watch?v=AHUQ_L1um-s"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www.youtube.com/watch?v=M_sqNsV9pv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www.youtube.com/watch?v=fUzn_Q24S2M"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hyperlink" Target="http://www.youtube.com/watch?v=OEWUl26AGMg"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www.youtube.com/watch?v=hibwajdCBKc"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hyperlink" Target="http://www.youtube.com/watch?v=od5IC5rw488" TargetMode="External"/><Relationship Id="rId1" Type="http://schemas.openxmlformats.org/officeDocument/2006/relationships/slideMaster" Target="../slideMasters/slideMaster1.xm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www.youtube.com/watch?v=o_cskfZO4bQ"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www.youtube.com/watch?v=wSuEchMk_PI"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www.youtube.com/watch?v=VXfuvQ2tjFw" TargetMode="External"/><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1.xml"/><Relationship Id="rId1" Type="http://schemas.openxmlformats.org/officeDocument/2006/relationships/video" Target="https://www.youtube.com/embed/7WhuDOxlZbg?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sX5zit4VpCE?feature=oembed" TargetMode="External"/><Relationship Id="rId5" Type="http://schemas.openxmlformats.org/officeDocument/2006/relationships/image" Target="../media/image19.png"/><Relationship Id="rId4" Type="http://schemas.openxmlformats.org/officeDocument/2006/relationships/image" Target="../media/image35.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1.xml"/><Relationship Id="rId1" Type="http://schemas.openxmlformats.org/officeDocument/2006/relationships/video" Target="https://www.youtube.com/embed/oUHMVgW5ICo?feature=oembed" TargetMode="External"/><Relationship Id="rId5" Type="http://schemas.openxmlformats.org/officeDocument/2006/relationships/image" Target="../media/image17.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BfNUCk40uWQ?feature=oembed" TargetMode="External"/><Relationship Id="rId5" Type="http://schemas.openxmlformats.org/officeDocument/2006/relationships/image" Target="../media/image19.png"/><Relationship Id="rId4" Type="http://schemas.openxmlformats.org/officeDocument/2006/relationships/image" Target="../media/image37.jpe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video" Target="https://www.youtube.com/embed/iskA2ZemWOA?feature=oembed" TargetMode="External"/><Relationship Id="rId5" Type="http://schemas.openxmlformats.org/officeDocument/2006/relationships/image" Target="../media/image19.png"/><Relationship Id="rId4" Type="http://schemas.openxmlformats.org/officeDocument/2006/relationships/image" Target="../media/image38.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EA8C33"/>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0;g2c0bebbdf16_3_232">
            <a:extLst>
              <a:ext uri="{FF2B5EF4-FFF2-40B4-BE49-F238E27FC236}">
                <a16:creationId xmlns:a16="http://schemas.microsoft.com/office/drawing/2014/main" id="{617EABED-B738-B624-56B2-3D222D5A0794}"/>
              </a:ext>
            </a:extLst>
          </p:cNvPr>
          <p:cNvPicPr preferRelativeResize="0"/>
          <p:nvPr userDrawn="1"/>
        </p:nvPicPr>
        <p:blipFill rotWithShape="1">
          <a:blip r:embed="rId2">
            <a:alphaModFix/>
          </a:blip>
          <a:srcRect/>
          <a:stretch/>
        </p:blipFill>
        <p:spPr>
          <a:xfrm>
            <a:off x="8078869" y="-7435"/>
            <a:ext cx="1080000" cy="1080000"/>
          </a:xfrm>
          <a:prstGeom prst="rect">
            <a:avLst/>
          </a:prstGeom>
          <a:noFill/>
          <a:ln>
            <a:noFill/>
          </a:ln>
        </p:spPr>
      </p:pic>
    </p:spTree>
    <p:extLst>
      <p:ext uri="{BB962C8B-B14F-4D97-AF65-F5344CB8AC3E}">
        <p14:creationId xmlns:p14="http://schemas.microsoft.com/office/powerpoint/2010/main" val="220903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Aangepaste indeling">
  <p:cSld name="1_Aangepaste indeling">
    <p:spTree>
      <p:nvGrpSpPr>
        <p:cNvPr id="1" name="Shape 52"/>
        <p:cNvGrpSpPr/>
        <p:nvPr/>
      </p:nvGrpSpPr>
      <p:grpSpPr>
        <a:xfrm>
          <a:off x="0" y="0"/>
          <a:ext cx="0" cy="0"/>
          <a:chOff x="0" y="0"/>
          <a:chExt cx="0" cy="0"/>
        </a:xfrm>
      </p:grpSpPr>
      <p:sp>
        <p:nvSpPr>
          <p:cNvPr id="53" name="Google Shape;53;p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a:lvl1pPr>
            <a:lvl2pPr marL="0" marR="0" lvl="1" indent="0" algn="r">
              <a:lnSpc>
                <a:spcPct val="100000"/>
              </a:lnSpc>
              <a:spcBef>
                <a:spcPts val="0"/>
              </a:spcBef>
              <a:spcAft>
                <a:spcPts val="0"/>
              </a:spcAft>
              <a:buClr>
                <a:srgbClr val="000000"/>
              </a:buClr>
              <a:buSzPts val="1000"/>
              <a:buFont typeface="Arial"/>
              <a:buNone/>
              <a:defRPr/>
            </a:lvl2pPr>
            <a:lvl3pPr marL="0" marR="0" lvl="2" indent="0" algn="r">
              <a:lnSpc>
                <a:spcPct val="100000"/>
              </a:lnSpc>
              <a:spcBef>
                <a:spcPts val="0"/>
              </a:spcBef>
              <a:spcAft>
                <a:spcPts val="0"/>
              </a:spcAft>
              <a:buClr>
                <a:srgbClr val="000000"/>
              </a:buClr>
              <a:buSzPts val="1000"/>
              <a:buFont typeface="Arial"/>
              <a:buNone/>
              <a:defRPr/>
            </a:lvl3pPr>
            <a:lvl4pPr marL="0" marR="0" lvl="3" indent="0" algn="r">
              <a:lnSpc>
                <a:spcPct val="100000"/>
              </a:lnSpc>
              <a:spcBef>
                <a:spcPts val="0"/>
              </a:spcBef>
              <a:spcAft>
                <a:spcPts val="0"/>
              </a:spcAft>
              <a:buClr>
                <a:srgbClr val="000000"/>
              </a:buClr>
              <a:buSzPts val="1000"/>
              <a:buFont typeface="Arial"/>
              <a:buNone/>
              <a:defRPr/>
            </a:lvl4pPr>
            <a:lvl5pPr marL="0" marR="0" lvl="4" indent="0" algn="r">
              <a:lnSpc>
                <a:spcPct val="100000"/>
              </a:lnSpc>
              <a:spcBef>
                <a:spcPts val="0"/>
              </a:spcBef>
              <a:spcAft>
                <a:spcPts val="0"/>
              </a:spcAft>
              <a:buClr>
                <a:srgbClr val="000000"/>
              </a:buClr>
              <a:buSzPts val="1000"/>
              <a:buFont typeface="Arial"/>
              <a:buNone/>
              <a:defRPr/>
            </a:lvl5pPr>
            <a:lvl6pPr marL="0" marR="0" lvl="5" indent="0" algn="r">
              <a:lnSpc>
                <a:spcPct val="100000"/>
              </a:lnSpc>
              <a:spcBef>
                <a:spcPts val="0"/>
              </a:spcBef>
              <a:spcAft>
                <a:spcPts val="0"/>
              </a:spcAft>
              <a:buClr>
                <a:srgbClr val="000000"/>
              </a:buClr>
              <a:buSzPts val="1000"/>
              <a:buFont typeface="Arial"/>
              <a:buNone/>
              <a:defRPr/>
            </a:lvl6pPr>
            <a:lvl7pPr marL="0" marR="0" lvl="6" indent="0" algn="r">
              <a:lnSpc>
                <a:spcPct val="100000"/>
              </a:lnSpc>
              <a:spcBef>
                <a:spcPts val="0"/>
              </a:spcBef>
              <a:spcAft>
                <a:spcPts val="0"/>
              </a:spcAft>
              <a:buClr>
                <a:srgbClr val="000000"/>
              </a:buClr>
              <a:buSzPts val="1000"/>
              <a:buFont typeface="Arial"/>
              <a:buNone/>
              <a:defRPr/>
            </a:lvl7pPr>
            <a:lvl8pPr marL="0" marR="0" lvl="7" indent="0" algn="r">
              <a:lnSpc>
                <a:spcPct val="100000"/>
              </a:lnSpc>
              <a:spcBef>
                <a:spcPts val="0"/>
              </a:spcBef>
              <a:spcAft>
                <a:spcPts val="0"/>
              </a:spcAft>
              <a:buClr>
                <a:srgbClr val="000000"/>
              </a:buClr>
              <a:buSzPts val="1000"/>
              <a:buFont typeface="Arial"/>
              <a:buNone/>
              <a:defRPr/>
            </a:lvl8pPr>
            <a:lvl9pPr marL="0" marR="0" lvl="8" indent="0" algn="r">
              <a:lnSpc>
                <a:spcPct val="100000"/>
              </a:lnSpc>
              <a:spcBef>
                <a:spcPts val="0"/>
              </a:spcBef>
              <a:spcAft>
                <a:spcPts val="0"/>
              </a:spcAft>
              <a:buClr>
                <a:srgbClr val="000000"/>
              </a:buClr>
              <a:buSzPts val="1000"/>
              <a:buFont typeface="Arial"/>
              <a:buNone/>
              <a:defRPr/>
            </a:lvl9pPr>
          </a:lstStyle>
          <a:p>
            <a:pPr marL="0" lvl="0" indent="0" algn="r" rtl="0">
              <a:spcBef>
                <a:spcPts val="0"/>
              </a:spcBef>
              <a:spcAft>
                <a:spcPts val="0"/>
              </a:spcAft>
              <a:buNone/>
            </a:pPr>
            <a:fld id="{00000000-1234-1234-1234-123412341234}" type="slidenum">
              <a:rPr lang="nl"/>
              <a:t>‹#›</a:t>
            </a:fld>
            <a:endParaRPr/>
          </a:p>
        </p:txBody>
      </p:sp>
      <p:pic>
        <p:nvPicPr>
          <p:cNvPr id="2" name="Afbeelding 1" descr="Afbeelding met tekst, schermopname, lijn, Perceel&#10;&#10;Automatisch gegenereerde beschrijving">
            <a:extLst>
              <a:ext uri="{FF2B5EF4-FFF2-40B4-BE49-F238E27FC236}">
                <a16:creationId xmlns:a16="http://schemas.microsoft.com/office/drawing/2014/main" id="{FF25EE97-D3BE-91D6-E3E5-CE997A42AB05}"/>
              </a:ext>
            </a:extLst>
          </p:cNvPr>
          <p:cNvPicPr>
            <a:picLocks noChangeAspect="1"/>
          </p:cNvPicPr>
          <p:nvPr userDrawn="1"/>
        </p:nvPicPr>
        <p:blipFill>
          <a:blip r:embed="rId2"/>
          <a:stretch>
            <a:fillRect/>
          </a:stretch>
        </p:blipFill>
        <p:spPr>
          <a:xfrm>
            <a:off x="1761231" y="778525"/>
            <a:ext cx="5621538" cy="4073419"/>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60"/>
        <p:cNvGrpSpPr/>
        <p:nvPr/>
      </p:nvGrpSpPr>
      <p:grpSpPr>
        <a:xfrm>
          <a:off x="0" y="0"/>
          <a:ext cx="0" cy="0"/>
          <a:chOff x="0" y="0"/>
          <a:chExt cx="0" cy="0"/>
        </a:xfrm>
      </p:grpSpPr>
      <p:sp>
        <p:nvSpPr>
          <p:cNvPr id="61" name="Google Shape;61;p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Bedankt voor uw deelname aan deze leermodule</a:t>
            </a:r>
            <a:endParaRPr dirty="0"/>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Afbeelding 2" descr="Afbeelding met tekst, schermopname, Lettertype, logo&#10;&#10;Automatisch gegenereerde beschrijving">
            <a:extLst>
              <a:ext uri="{FF2B5EF4-FFF2-40B4-BE49-F238E27FC236}">
                <a16:creationId xmlns:a16="http://schemas.microsoft.com/office/drawing/2014/main" id="{BABE341D-7F78-FD76-962E-07CEA9993B1F}"/>
              </a:ext>
            </a:extLst>
          </p:cNvPr>
          <p:cNvPicPr>
            <a:picLocks noChangeAspect="1"/>
          </p:cNvPicPr>
          <p:nvPr userDrawn="1"/>
        </p:nvPicPr>
        <p:blipFill>
          <a:blip r:embed="rId2"/>
          <a:stretch>
            <a:fillRect/>
          </a:stretch>
        </p:blipFill>
        <p:spPr>
          <a:xfrm>
            <a:off x="685800" y="1082269"/>
            <a:ext cx="7772400" cy="3214572"/>
          </a:xfrm>
          <a:prstGeom prst="rect">
            <a:avLst/>
          </a:prstGeom>
        </p:spPr>
      </p:pic>
      <p:sp>
        <p:nvSpPr>
          <p:cNvPr id="4" name="Google Shape;73;p11">
            <a:extLst>
              <a:ext uri="{FF2B5EF4-FFF2-40B4-BE49-F238E27FC236}">
                <a16:creationId xmlns:a16="http://schemas.microsoft.com/office/drawing/2014/main" id="{1B8FA604-6294-5119-622B-1E911A0490E0}"/>
              </a:ext>
            </a:extLst>
          </p:cNvPr>
          <p:cNvSpPr txBox="1">
            <a:spLocks noGrp="1"/>
          </p:cNvSpPr>
          <p:nvPr>
            <p:ph type="body" idx="1" hasCustomPrompt="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r>
              <a:rPr lang="nl-NL" dirty="0"/>
              <a:t>Namens al onze partners!</a:t>
            </a:r>
            <a:endParaRPr dirty="0"/>
          </a:p>
        </p:txBody>
      </p:sp>
    </p:spTree>
    <p:extLst>
      <p:ext uri="{BB962C8B-B14F-4D97-AF65-F5344CB8AC3E}">
        <p14:creationId xmlns:p14="http://schemas.microsoft.com/office/powerpoint/2010/main" val="1707975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Reis 3">
  <p:cSld name="TITLE_1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g2bd96343ee2_0_2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7" name="Google Shape;47;g2bd96343ee2_0_2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dirty="0"/>
          </a:p>
        </p:txBody>
      </p:sp>
      <p:sp>
        <p:nvSpPr>
          <p:cNvPr id="48" name="Google Shape;48;g2bd96343ee2_0_2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Zeil">
  <p:cSld name="TITLE_1">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g2bd96343ee2_0_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5" name="Google Shape;85;g2bd96343ee2_0_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86" name="Google Shape;86;g2bd96343ee2_0_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is 2">
  <p:cSld name="TITLE_1_1">
    <p:bg>
      <p:bgPr>
        <a:blipFill>
          <a:blip r:embed="rId2">
            <a:alphaModFix/>
          </a:blip>
          <a:stretch>
            <a:fillRect/>
          </a:stretch>
        </a:blipFill>
        <a:effectLst/>
      </p:bgPr>
    </p:bg>
    <p:spTree>
      <p:nvGrpSpPr>
        <p:cNvPr id="1" name="Shape 87"/>
        <p:cNvGrpSpPr/>
        <p:nvPr/>
      </p:nvGrpSpPr>
      <p:grpSpPr>
        <a:xfrm>
          <a:off x="0" y="0"/>
          <a:ext cx="0" cy="0"/>
          <a:chOff x="0" y="0"/>
          <a:chExt cx="0" cy="0"/>
        </a:xfrm>
      </p:grpSpPr>
      <p:sp>
        <p:nvSpPr>
          <p:cNvPr id="88" name="Google Shape;88;g2bd96343ee2_0_1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89" name="Google Shape;89;g2bd96343ee2_0_1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0" name="Google Shape;90;g2bd96343ee2_0_1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is 2 1">
  <p:cSld name="TITLE_1_1_2">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g2bdfab74ecd_0_41"/>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3" name="Google Shape;93;g2bdfab74ecd_0_4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is 4">
  <p:cSld name="TITLE_1_1_1_1_1">
    <p:bg>
      <p:bgPr>
        <a:blipFill>
          <a:blip r:embed="rId2">
            <a:alphaModFix/>
          </a:blip>
          <a:stretch>
            <a:fillRect/>
          </a:stretch>
        </a:blipFill>
        <a:effectLst/>
      </p:bgPr>
    </p:bg>
    <p:spTree>
      <p:nvGrpSpPr>
        <p:cNvPr id="1" name="Shape 94"/>
        <p:cNvGrpSpPr/>
        <p:nvPr/>
      </p:nvGrpSpPr>
      <p:grpSpPr>
        <a:xfrm>
          <a:off x="0" y="0"/>
          <a:ext cx="0" cy="0"/>
          <a:chOff x="0" y="0"/>
          <a:chExt cx="0" cy="0"/>
        </a:xfrm>
      </p:grpSpPr>
      <p:sp>
        <p:nvSpPr>
          <p:cNvPr id="95" name="Google Shape;95;g2bd96343ee2_0_36"/>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6" name="Google Shape;96;g2bd96343ee2_0_36"/>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97" name="Google Shape;97;g2bd96343ee2_0_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is 5">
  <p:cSld name="TITLE_1_1_1_1_1_1">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g2bd96343ee2_0_44"/>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0" name="Google Shape;100;g2bd96343ee2_0_44"/>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1" name="Google Shape;101;g2bd96343ee2_0_4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is 6">
  <p:cSld name="TITLE_1_1_1_1_1_1_1">
    <p:bg>
      <p:bgPr>
        <a:blipFill>
          <a:blip r:embed="rId2">
            <a:alphaModFix/>
          </a:blip>
          <a:stretch>
            <a:fillRect/>
          </a:stretch>
        </a:blipFill>
        <a:effectLst/>
      </p:bgPr>
    </p:bg>
    <p:spTree>
      <p:nvGrpSpPr>
        <p:cNvPr id="1" name="Shape 102"/>
        <p:cNvGrpSpPr/>
        <p:nvPr/>
      </p:nvGrpSpPr>
      <p:grpSpPr>
        <a:xfrm>
          <a:off x="0" y="0"/>
          <a:ext cx="0" cy="0"/>
          <a:chOff x="0" y="0"/>
          <a:chExt cx="0" cy="0"/>
        </a:xfrm>
      </p:grpSpPr>
      <p:sp>
        <p:nvSpPr>
          <p:cNvPr id="103" name="Google Shape;103;g2bd96343ee2_0_52"/>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4" name="Google Shape;104;g2bd96343ee2_0_52"/>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5" name="Google Shape;105;g2bd96343ee2_0_5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Zijwiel">
  <p:cSld name="TITLE_1_1_1_1_1_1_1_1">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g2bd96343ee2_0_60"/>
          <p:cNvSpPr txBox="1">
            <a:spLocks noGrp="1"/>
          </p:cNvSpPr>
          <p:nvPr>
            <p:ph type="ctrTitle"/>
          </p:nvPr>
        </p:nvSpPr>
        <p:spPr>
          <a:xfrm>
            <a:off x="151275" y="439025"/>
            <a:ext cx="3744600" cy="3287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400"/>
              <a:buNone/>
              <a:defRPr sz="5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8" name="Google Shape;108;g2bd96343ee2_0_60"/>
          <p:cNvSpPr txBox="1">
            <a:spLocks noGrp="1"/>
          </p:cNvSpPr>
          <p:nvPr>
            <p:ph type="subTitle" idx="1"/>
          </p:nvPr>
        </p:nvSpPr>
        <p:spPr>
          <a:xfrm>
            <a:off x="426300" y="4350900"/>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200"/>
              <a:buNone/>
              <a:defRPr sz="2200">
                <a:solidFill>
                  <a:schemeClr val="dk1"/>
                </a:solidFill>
              </a:defRPr>
            </a:lvl1pPr>
            <a:lvl2pPr lvl="1" algn="ctr">
              <a:lnSpc>
                <a:spcPct val="100000"/>
              </a:lnSpc>
              <a:spcBef>
                <a:spcPts val="0"/>
              </a:spcBef>
              <a:spcAft>
                <a:spcPts val="0"/>
              </a:spcAft>
              <a:buClr>
                <a:schemeClr val="dk1"/>
              </a:buClr>
              <a:buSzPts val="2200"/>
              <a:buNone/>
              <a:defRPr sz="2200">
                <a:solidFill>
                  <a:schemeClr val="dk1"/>
                </a:solidFill>
              </a:defRPr>
            </a:lvl2pPr>
            <a:lvl3pPr lvl="2" algn="ctr">
              <a:lnSpc>
                <a:spcPct val="100000"/>
              </a:lnSpc>
              <a:spcBef>
                <a:spcPts val="0"/>
              </a:spcBef>
              <a:spcAft>
                <a:spcPts val="0"/>
              </a:spcAft>
              <a:buClr>
                <a:schemeClr val="dk1"/>
              </a:buClr>
              <a:buSzPts val="2200"/>
              <a:buNone/>
              <a:defRPr sz="2200">
                <a:solidFill>
                  <a:schemeClr val="dk1"/>
                </a:solidFill>
              </a:defRPr>
            </a:lvl3pPr>
            <a:lvl4pPr lvl="3" algn="ctr">
              <a:lnSpc>
                <a:spcPct val="100000"/>
              </a:lnSpc>
              <a:spcBef>
                <a:spcPts val="0"/>
              </a:spcBef>
              <a:spcAft>
                <a:spcPts val="0"/>
              </a:spcAft>
              <a:buClr>
                <a:schemeClr val="dk1"/>
              </a:buClr>
              <a:buSzPts val="2200"/>
              <a:buNone/>
              <a:defRPr sz="2200">
                <a:solidFill>
                  <a:schemeClr val="dk1"/>
                </a:solidFill>
              </a:defRPr>
            </a:lvl4pPr>
            <a:lvl5pPr lvl="4" algn="ctr">
              <a:lnSpc>
                <a:spcPct val="100000"/>
              </a:lnSpc>
              <a:spcBef>
                <a:spcPts val="0"/>
              </a:spcBef>
              <a:spcAft>
                <a:spcPts val="0"/>
              </a:spcAft>
              <a:buClr>
                <a:schemeClr val="dk1"/>
              </a:buClr>
              <a:buSzPts val="2200"/>
              <a:buNone/>
              <a:defRPr sz="2200">
                <a:solidFill>
                  <a:schemeClr val="dk1"/>
                </a:solidFill>
              </a:defRPr>
            </a:lvl5pPr>
            <a:lvl6pPr lvl="5" algn="ctr">
              <a:lnSpc>
                <a:spcPct val="100000"/>
              </a:lnSpc>
              <a:spcBef>
                <a:spcPts val="0"/>
              </a:spcBef>
              <a:spcAft>
                <a:spcPts val="0"/>
              </a:spcAft>
              <a:buClr>
                <a:schemeClr val="dk1"/>
              </a:buClr>
              <a:buSzPts val="2200"/>
              <a:buNone/>
              <a:defRPr sz="2200">
                <a:solidFill>
                  <a:schemeClr val="dk1"/>
                </a:solidFill>
              </a:defRPr>
            </a:lvl6pPr>
            <a:lvl7pPr lvl="6" algn="ctr">
              <a:lnSpc>
                <a:spcPct val="100000"/>
              </a:lnSpc>
              <a:spcBef>
                <a:spcPts val="0"/>
              </a:spcBef>
              <a:spcAft>
                <a:spcPts val="0"/>
              </a:spcAft>
              <a:buClr>
                <a:schemeClr val="dk1"/>
              </a:buClr>
              <a:buSzPts val="2200"/>
              <a:buNone/>
              <a:defRPr sz="2200">
                <a:solidFill>
                  <a:schemeClr val="dk1"/>
                </a:solidFill>
              </a:defRPr>
            </a:lvl7pPr>
            <a:lvl8pPr lvl="7" algn="ctr">
              <a:lnSpc>
                <a:spcPct val="100000"/>
              </a:lnSpc>
              <a:spcBef>
                <a:spcPts val="0"/>
              </a:spcBef>
              <a:spcAft>
                <a:spcPts val="0"/>
              </a:spcAft>
              <a:buClr>
                <a:schemeClr val="dk1"/>
              </a:buClr>
              <a:buSzPts val="2200"/>
              <a:buNone/>
              <a:defRPr sz="2200">
                <a:solidFill>
                  <a:schemeClr val="dk1"/>
                </a:solidFill>
              </a:defRPr>
            </a:lvl8pPr>
            <a:lvl9pPr lvl="8" algn="ctr">
              <a:lnSpc>
                <a:spcPct val="100000"/>
              </a:lnSpc>
              <a:spcBef>
                <a:spcPts val="0"/>
              </a:spcBef>
              <a:spcAft>
                <a:spcPts val="0"/>
              </a:spcAft>
              <a:buClr>
                <a:schemeClr val="dk1"/>
              </a:buClr>
              <a:buSzPts val="2200"/>
              <a:buNone/>
              <a:defRPr sz="2200">
                <a:solidFill>
                  <a:schemeClr val="dk1"/>
                </a:solidFill>
              </a:defRPr>
            </a:lvl9pPr>
          </a:lstStyle>
          <a:p>
            <a:endParaRPr/>
          </a:p>
        </p:txBody>
      </p:sp>
      <p:sp>
        <p:nvSpPr>
          <p:cNvPr id="109" name="Google Shape;109;g2bd96343ee2_0_6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A2298D"/>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32;g2c0bebbdf16_3_258">
            <a:extLst>
              <a:ext uri="{FF2B5EF4-FFF2-40B4-BE49-F238E27FC236}">
                <a16:creationId xmlns:a16="http://schemas.microsoft.com/office/drawing/2014/main" id="{DAB49F9C-607F-FD38-3E1B-922CC0597965}"/>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spTree>
    <p:extLst>
      <p:ext uri="{BB962C8B-B14F-4D97-AF65-F5344CB8AC3E}">
        <p14:creationId xmlns:p14="http://schemas.microsoft.com/office/powerpoint/2010/main" val="2687333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Introductievideo online leeromgeving Leren Pionieren">
  <p:cSld name="Introductievideo online leeromgeving Leren Pionieren">
    <p:spTree>
      <p:nvGrpSpPr>
        <p:cNvPr id="1" name="Shape 110"/>
        <p:cNvGrpSpPr/>
        <p:nvPr/>
      </p:nvGrpSpPr>
      <p:grpSpPr>
        <a:xfrm>
          <a:off x="0" y="0"/>
          <a:ext cx="0" cy="0"/>
          <a:chOff x="0" y="0"/>
          <a:chExt cx="0" cy="0"/>
        </a:xfrm>
      </p:grpSpPr>
      <p:sp>
        <p:nvSpPr>
          <p:cNvPr id="111" name="Google Shape;111;g2bd96343ee2_0_6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Introductie online leeromgeving Leren Pionieren</a:t>
            </a: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12" name="Google Shape;112;g2bd96343ee2_0_6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3" name="Google Shape;113;g2bd96343ee2_0_67" descr="Pionieren heeft een experimenteel karakter. Al doende leert men. Tegelijk zijn er in de afgelopen jaren ook al veel lessen geleerd rond pionieren.&#10;&#10;Deze lessen zijn bij elkaar gebracht in twaalf kernthema’s. Per thema is meer informatie en  zijn leermiddelen te vinden.&#10;&#10;In deze video wordt uitgelegd hoe deze online leeromgeving is opgebouwd." title="Introductievideo online leeromgeving Leren Pionieren">
            <a:hlinkClick r:id="rId2"/>
          </p:cNvPr>
          <p:cNvPicPr preferRelativeResize="0"/>
          <p:nvPr/>
        </p:nvPicPr>
        <p:blipFill rotWithShape="1">
          <a:blip r:embed="rId3">
            <a:alphaModFix/>
          </a:blip>
          <a:srcRect/>
          <a:stretch/>
        </p:blipFill>
        <p:spPr>
          <a:xfrm>
            <a:off x="408750" y="1503917"/>
            <a:ext cx="5966425" cy="33561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riëntatievideo module 1 - Viervoudig luisteren">
  <p:cSld name="TITLE_ONLY_1_1">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17" name="Google Shape;117;g2bd96343ee2_0_81"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Oriëntatie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1A8DD651-642B-6479-FF68-329740064132}"/>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diepende video module 1 - Viervoudig luisteren">
  <p:cSld name="Reisgids video module 1 - Viervoudig luisteren">
    <p:spTree>
      <p:nvGrpSpPr>
        <p:cNvPr id="1" name="Shape 118"/>
        <p:cNvGrpSpPr/>
        <p:nvPr/>
      </p:nvGrpSpPr>
      <p:grpSpPr>
        <a:xfrm>
          <a:off x="0" y="0"/>
          <a:ext cx="0" cy="0"/>
          <a:chOff x="0" y="0"/>
          <a:chExt cx="0" cy="0"/>
        </a:xfrm>
      </p:grpSpPr>
      <p:sp>
        <p:nvSpPr>
          <p:cNvPr id="119" name="Google Shape;119;g2bd96343ee2_0_8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1</a:t>
            </a:r>
            <a:br>
              <a:rPr lang="nl-NL" b="1" dirty="0">
                <a:effectLst/>
                <a:latin typeface="Roboto" panose="02000000000000000000" pitchFamily="2" charset="0"/>
              </a:rPr>
            </a:br>
            <a:r>
              <a:rPr lang="nl-NL" b="1" dirty="0">
                <a:effectLst/>
                <a:latin typeface="Roboto" panose="02000000000000000000" pitchFamily="2" charset="0"/>
              </a:rPr>
              <a:t>Viervoudig luisteren</a:t>
            </a:r>
            <a:br>
              <a:rPr lang="nl-NL" b="0" i="0" dirty="0">
                <a:solidFill>
                  <a:srgbClr val="606060"/>
                </a:solidFill>
                <a:effectLst/>
                <a:latin typeface="Roboto" panose="02000000000000000000" pitchFamily="2" charset="0"/>
              </a:rPr>
            </a:br>
            <a:endParaRPr dirty="0"/>
          </a:p>
        </p:txBody>
      </p:sp>
      <p:sp>
        <p:nvSpPr>
          <p:cNvPr id="120" name="Google Shape;120;g2bd96343ee2_0_8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1" name="Google Shape;121;g2bd96343ee2_0_89" descr="Goed luisteren is essentieel voor jullie proefplek. Wat is het, en hoe ontwikkel je een houding om goed te kunnen luisteren? Met behulp van de module Viervoudig luisteren ontdekken jullie hoe je op een gerichte manier kunt luisteren: de aandacht goed richten, beter observeren en de uitkomsten verwerken in de aanpak. Het is niet moeilijk om te leren en toe te passen." title="Verdiepende video module 1 - Viervoudig luister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94DAC37-6571-9144-12C8-30E112076BD7}"/>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234D93E3-5599-3F3E-A5D9-0279B35D935E}"/>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riëntatievideo module 1 - Viervoudig luisteren" preserve="1">
  <p:cSld name="1_Oriëntatievideo module 1 - Viervoudig luisteren">
    <p:spTree>
      <p:nvGrpSpPr>
        <p:cNvPr id="1" name="Shape 114"/>
        <p:cNvGrpSpPr/>
        <p:nvPr/>
      </p:nvGrpSpPr>
      <p:grpSpPr>
        <a:xfrm>
          <a:off x="0" y="0"/>
          <a:ext cx="0" cy="0"/>
          <a:chOff x="0" y="0"/>
          <a:chExt cx="0" cy="0"/>
        </a:xfrm>
      </p:grpSpPr>
      <p:sp>
        <p:nvSpPr>
          <p:cNvPr id="115" name="Google Shape;115;g2bd96343ee2_0_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Oriëntatievideo module 2</a:t>
            </a:r>
            <a:br>
              <a:rPr lang="nl-NL" b="1" dirty="0">
                <a:effectLst/>
                <a:latin typeface="Roboto" panose="02000000000000000000" pitchFamily="2" charset="0"/>
              </a:rPr>
            </a:br>
            <a:r>
              <a:rPr lang="nl-NL" b="1" dirty="0">
                <a:effectLst/>
                <a:latin typeface="Roboto" panose="02000000000000000000" pitchFamily="2" charset="0"/>
              </a:rPr>
              <a:t>Liefhebben en dienen</a:t>
            </a:r>
            <a:br>
              <a:rPr lang="nl-NL" b="0" i="0" dirty="0">
                <a:solidFill>
                  <a:srgbClr val="606060"/>
                </a:solidFill>
                <a:effectLst/>
                <a:latin typeface="Roboto" panose="02000000000000000000" pitchFamily="2" charset="0"/>
              </a:rPr>
            </a:br>
            <a:endParaRPr lang="nl-NL" dirty="0"/>
          </a:p>
        </p:txBody>
      </p:sp>
      <p:sp>
        <p:nvSpPr>
          <p:cNvPr id="116" name="Google Shape;116;g2bd96343ee2_0_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3" name="Google Shape;32;g2c0bebbdf16_3_258">
            <a:extLst>
              <a:ext uri="{FF2B5EF4-FFF2-40B4-BE49-F238E27FC236}">
                <a16:creationId xmlns:a16="http://schemas.microsoft.com/office/drawing/2014/main" id="{AFAA1ABA-99BC-A546-C716-F9FD47631CAB}"/>
              </a:ext>
            </a:extLst>
          </p:cNvPr>
          <p:cNvPicPr preferRelativeResize="0"/>
          <p:nvPr userDrawn="1"/>
        </p:nvPicPr>
        <p:blipFill rotWithShape="1">
          <a:blip r:embed="rId2">
            <a:alphaModFix/>
          </a:blip>
          <a:srcRect/>
          <a:stretch/>
        </p:blipFill>
        <p:spPr>
          <a:xfrm>
            <a:off x="8082289" y="-15256"/>
            <a:ext cx="1080001" cy="1080001"/>
          </a:xfrm>
          <a:prstGeom prst="rect">
            <a:avLst/>
          </a:prstGeom>
          <a:noFill/>
          <a:ln>
            <a:noFill/>
          </a:ln>
        </p:spPr>
      </p:pic>
      <p:pic>
        <p:nvPicPr>
          <p:cNvPr id="2" name="Google Shape;125;g2bd96343ee2_0_99" title="Oriëntatievideo  module 2 - Liefhebben en dienen">
            <a:hlinkClick r:id="rId3"/>
            <a:extLst>
              <a:ext uri="{FF2B5EF4-FFF2-40B4-BE49-F238E27FC236}">
                <a16:creationId xmlns:a16="http://schemas.microsoft.com/office/drawing/2014/main" id="{79145A9B-1683-4EE2-8F9D-442E7A3C20AD}"/>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schermopname, Lettertype, tekst, Graphics&#10;&#10;Automatisch gegenereerde beschrijving">
            <a:extLst>
              <a:ext uri="{FF2B5EF4-FFF2-40B4-BE49-F238E27FC236}">
                <a16:creationId xmlns:a16="http://schemas.microsoft.com/office/drawing/2014/main" id="{94D17D6F-B909-12E4-ACFA-9638103835EC}"/>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3099599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cSld name="Reisgids video module 2 - Liefhebben en dienen (1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(1e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29" name="Google Shape;129;g2bd96343ee2_0_109" title="Verdiepende video module 2 - Liefhebben en dien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530A7432-B54D-2591-D844-11094DC4FDE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Verdiepende video module 2 - Liefhebben en dienen (deel 1)" preserve="1">
  <p:cSld name="Reisgids video module 2 - Liefhebben en dienen (2e video)">
    <p:spTree>
      <p:nvGrpSpPr>
        <p:cNvPr id="1" name="Shape 126"/>
        <p:cNvGrpSpPr/>
        <p:nvPr/>
      </p:nvGrpSpPr>
      <p:grpSpPr>
        <a:xfrm>
          <a:off x="0" y="0"/>
          <a:ext cx="0" cy="0"/>
          <a:chOff x="0" y="0"/>
          <a:chExt cx="0" cy="0"/>
        </a:xfrm>
      </p:grpSpPr>
      <p:sp>
        <p:nvSpPr>
          <p:cNvPr id="127" name="Google Shape;127;g2bd96343ee2_0_10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b="1" dirty="0">
                <a:effectLst/>
                <a:latin typeface="Roboto" panose="02000000000000000000" pitchFamily="2" charset="0"/>
              </a:rPr>
              <a:t>Reisgids video module 2</a:t>
            </a:r>
            <a:br>
              <a:rPr lang="nl-NL" b="1" dirty="0">
                <a:effectLst/>
                <a:latin typeface="Roboto" panose="02000000000000000000" pitchFamily="2" charset="0"/>
              </a:rPr>
            </a:br>
            <a:r>
              <a:rPr lang="nl-NL" b="1" dirty="0">
                <a:effectLst/>
                <a:latin typeface="Roboto" panose="02000000000000000000" pitchFamily="2" charset="0"/>
              </a:rPr>
              <a:t>Liefhebben en dienen (2e video)</a:t>
            </a:r>
            <a:br>
              <a:rPr lang="nl-NL" b="1" dirty="0">
                <a:effectLst/>
                <a:latin typeface="Roboto" panose="02000000000000000000" pitchFamily="2" charset="0"/>
              </a:rPr>
            </a:br>
            <a:br>
              <a:rPr lang="nl-NL" b="0" i="0" dirty="0">
                <a:solidFill>
                  <a:srgbClr val="606060"/>
                </a:solidFill>
                <a:effectLst/>
                <a:latin typeface="Roboto" panose="02000000000000000000" pitchFamily="2" charset="0"/>
              </a:rPr>
            </a:br>
            <a:br>
              <a:rPr lang="nl-NL" b="0" i="0" dirty="0">
                <a:solidFill>
                  <a:srgbClr val="606060"/>
                </a:solidFill>
                <a:effectLst/>
                <a:latin typeface="Roboto" panose="02000000000000000000" pitchFamily="2" charset="0"/>
              </a:rPr>
            </a:br>
            <a:endParaRPr dirty="0"/>
          </a:p>
        </p:txBody>
      </p:sp>
      <p:sp>
        <p:nvSpPr>
          <p:cNvPr id="128" name="Google Shape;128;g2bd96343ee2_0_10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7BF33E37-F1E7-D77A-3096-288DAC509F21}"/>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pic>
        <p:nvPicPr>
          <p:cNvPr id="3" name="Google Shape;133;g2bd96343ee2_0_118" title="Verdiepende video module 2 - Liefhebben en dienen (deel 2)">
            <a:hlinkClick r:id="rId3"/>
            <a:extLst>
              <a:ext uri="{FF2B5EF4-FFF2-40B4-BE49-F238E27FC236}">
                <a16:creationId xmlns:a16="http://schemas.microsoft.com/office/drawing/2014/main" id="{8B5703AE-6E32-9A46-44B6-93679830057F}"/>
              </a:ext>
            </a:extLst>
          </p:cNvPr>
          <p:cNvPicPr preferRelativeResize="0"/>
          <p:nvPr userDrawn="1"/>
        </p:nvPicPr>
        <p:blipFill rotWithShape="1">
          <a:blip r:embed="rId4">
            <a:alphaModFix/>
          </a:blip>
          <a:srcRect/>
          <a:stretch/>
        </p:blipFill>
        <p:spPr>
          <a:xfrm>
            <a:off x="408750" y="1503917"/>
            <a:ext cx="5966400" cy="3356100"/>
          </a:xfrm>
          <a:prstGeom prst="rect">
            <a:avLst/>
          </a:prstGeom>
          <a:noFill/>
          <a:ln>
            <a:noFill/>
          </a:ln>
        </p:spPr>
      </p:pic>
      <p:pic>
        <p:nvPicPr>
          <p:cNvPr id="4" name="Afbeelding 3" descr="Afbeelding met tekst, schermopname, Lettertype, Graphics&#10;&#10;Automatisch gegenereerde beschrijving">
            <a:extLst>
              <a:ext uri="{FF2B5EF4-FFF2-40B4-BE49-F238E27FC236}">
                <a16:creationId xmlns:a16="http://schemas.microsoft.com/office/drawing/2014/main" id="{6DBD5364-F912-EFE7-6B15-8017DA230476}"/>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10807866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Oriëntatievideo module 3 - Community opbouwen">
  <p:cSld name="Oriëntatievideo module 3 - Community opbouwen">
    <p:spTree>
      <p:nvGrpSpPr>
        <p:cNvPr id="1" name="Shape 134"/>
        <p:cNvGrpSpPr/>
        <p:nvPr/>
      </p:nvGrpSpPr>
      <p:grpSpPr>
        <a:xfrm>
          <a:off x="0" y="0"/>
          <a:ext cx="0" cy="0"/>
          <a:chOff x="0" y="0"/>
          <a:chExt cx="0" cy="0"/>
        </a:xfrm>
      </p:grpSpPr>
      <p:sp>
        <p:nvSpPr>
          <p:cNvPr id="135" name="Google Shape;135;g2bd96343ee2_0_12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3</a:t>
            </a:r>
            <a:br>
              <a:rPr lang="nl-NL" dirty="0"/>
            </a:br>
            <a:r>
              <a:rPr lang="nl-NL" dirty="0"/>
              <a:t>Community opbouwen</a:t>
            </a:r>
          </a:p>
        </p:txBody>
      </p:sp>
      <p:sp>
        <p:nvSpPr>
          <p:cNvPr id="136" name="Google Shape;136;g2bd96343ee2_0_12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37" name="Google Shape;137;g2bd96343ee2_0_127" title="Oriëntatievideo module 3 - Community opbouw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4" name="Google Shape;32;g2c0bebbdf16_3_258">
            <a:extLst>
              <a:ext uri="{FF2B5EF4-FFF2-40B4-BE49-F238E27FC236}">
                <a16:creationId xmlns:a16="http://schemas.microsoft.com/office/drawing/2014/main" id="{EEFC21D0-A0FD-64AA-DEAE-2455760F1FE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CB105C-348D-2D9B-5C01-8F5CEC667DB9}"/>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riëntatievideo modulVerdiepende video module 3 - Community opbouwen (deel 1)">
  <p:cSld name="Reisgids video module 3 - Community opbouwen (1e video)">
    <p:spTree>
      <p:nvGrpSpPr>
        <p:cNvPr id="1" name="Shape 138"/>
        <p:cNvGrpSpPr/>
        <p:nvPr/>
      </p:nvGrpSpPr>
      <p:grpSpPr>
        <a:xfrm>
          <a:off x="0" y="0"/>
          <a:ext cx="0" cy="0"/>
          <a:chOff x="0" y="0"/>
          <a:chExt cx="0" cy="0"/>
        </a:xfrm>
      </p:grpSpPr>
      <p:sp>
        <p:nvSpPr>
          <p:cNvPr id="139" name="Google Shape;139;g2bd96343ee2_0_136"/>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(1e video)</a:t>
            </a:r>
          </a:p>
        </p:txBody>
      </p:sp>
      <p:sp>
        <p:nvSpPr>
          <p:cNvPr id="140" name="Google Shape;140;g2bd96343ee2_0_13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1" name="Google Shape;141;g2bd96343ee2_0_136" title="Verdiepende video module 3 - Community opbouw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AB97F7EE-F575-2B51-D298-0E6F3B48B23D}"/>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9CFB2B6-8029-B2DA-2E06-1B1686DE1047}"/>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diepende video module 3 - Community opbouwen (deel 2)">
  <p:cSld name="Reisgids video module 3 - Community opbouwen (2e video)">
    <p:spTree>
      <p:nvGrpSpPr>
        <p:cNvPr id="1" name="Shape 142"/>
        <p:cNvGrpSpPr/>
        <p:nvPr/>
      </p:nvGrpSpPr>
      <p:grpSpPr>
        <a:xfrm>
          <a:off x="0" y="0"/>
          <a:ext cx="0" cy="0"/>
          <a:chOff x="0" y="0"/>
          <a:chExt cx="0" cy="0"/>
        </a:xfrm>
      </p:grpSpPr>
      <p:sp>
        <p:nvSpPr>
          <p:cNvPr id="143" name="Google Shape;143;g2bd96343ee2_0_145"/>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3</a:t>
            </a:r>
            <a:br>
              <a:rPr lang="nl-NL" dirty="0"/>
            </a:br>
            <a:r>
              <a:rPr lang="nl-NL" dirty="0"/>
              <a:t>Community opbouwen (2e video)</a:t>
            </a:r>
            <a:endParaRPr dirty="0"/>
          </a:p>
        </p:txBody>
      </p:sp>
      <p:sp>
        <p:nvSpPr>
          <p:cNvPr id="144" name="Google Shape;144;g2bd96343ee2_0_145"/>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5" name="Google Shape;145;g2bd96343ee2_0_145" title="Verdiepende video module 3 - Community opbouw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231D16C9-728C-3AC7-911E-D7FD4AFF4D51}"/>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F365D78-D748-7923-66D1-EF199411225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riëntatievideo module 4 - Geloofsleven ontdekken">
  <p:cSld name="TITLE_ONLY_1_1_1_1_1_1_1_1_1_1">
    <p:spTree>
      <p:nvGrpSpPr>
        <p:cNvPr id="1" name="Shape 146"/>
        <p:cNvGrpSpPr/>
        <p:nvPr/>
      </p:nvGrpSpPr>
      <p:grpSpPr>
        <a:xfrm>
          <a:off x="0" y="0"/>
          <a:ext cx="0" cy="0"/>
          <a:chOff x="0" y="0"/>
          <a:chExt cx="0" cy="0"/>
        </a:xfrm>
      </p:grpSpPr>
      <p:sp>
        <p:nvSpPr>
          <p:cNvPr id="147" name="Google Shape;147;g2bd96343ee2_0_154"/>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4</a:t>
            </a:r>
            <a:br>
              <a:rPr lang="nl-NL" dirty="0"/>
            </a:br>
            <a:r>
              <a:rPr lang="nl-NL" dirty="0"/>
              <a:t>Geloofsleven ontdekken</a:t>
            </a:r>
            <a:endParaRPr dirty="0"/>
          </a:p>
        </p:txBody>
      </p:sp>
      <p:sp>
        <p:nvSpPr>
          <p:cNvPr id="148" name="Google Shape;148;g2bd96343ee2_0_154"/>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49" name="Google Shape;149;g2bd96343ee2_0_154" title="Oriëntatie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36692AC2-8EA2-DEE7-AF1E-F8AC9CE3B6BF}"/>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07DF56F8-FA0F-C86D-2B92-55BB187579D4}"/>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6F318F"/>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2" name="Google Shape;26;g2c0bebbdf16_3_244">
            <a:extLst>
              <a:ext uri="{FF2B5EF4-FFF2-40B4-BE49-F238E27FC236}">
                <a16:creationId xmlns:a16="http://schemas.microsoft.com/office/drawing/2014/main" id="{352AC3D9-3B35-2014-097E-0013E362E704}"/>
              </a:ext>
            </a:extLst>
          </p:cNvPr>
          <p:cNvPicPr preferRelativeResize="0"/>
          <p:nvPr userDrawn="1"/>
        </p:nvPicPr>
        <p:blipFill rotWithShape="1">
          <a:blip r:embed="rId2">
            <a:alphaModFix/>
          </a:blip>
          <a:srcRect/>
          <a:stretch/>
        </p:blipFill>
        <p:spPr>
          <a:xfrm>
            <a:off x="8078870" y="-7434"/>
            <a:ext cx="1080000" cy="1080000"/>
          </a:xfrm>
          <a:prstGeom prst="rect">
            <a:avLst/>
          </a:prstGeom>
          <a:noFill/>
          <a:ln>
            <a:noFill/>
          </a:ln>
        </p:spPr>
      </p:pic>
    </p:spTree>
    <p:extLst>
      <p:ext uri="{BB962C8B-B14F-4D97-AF65-F5344CB8AC3E}">
        <p14:creationId xmlns:p14="http://schemas.microsoft.com/office/powerpoint/2010/main" val="23551232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Verdiepende video module 4 - Geloofsleven ontdekken">
  <p:cSld name="Reisgids video module 4 - Geloofsleven ontdekken">
    <p:spTree>
      <p:nvGrpSpPr>
        <p:cNvPr id="1" name="Shape 150"/>
        <p:cNvGrpSpPr/>
        <p:nvPr/>
      </p:nvGrpSpPr>
      <p:grpSpPr>
        <a:xfrm>
          <a:off x="0" y="0"/>
          <a:ext cx="0" cy="0"/>
          <a:chOff x="0" y="0"/>
          <a:chExt cx="0" cy="0"/>
        </a:xfrm>
      </p:grpSpPr>
      <p:sp>
        <p:nvSpPr>
          <p:cNvPr id="151" name="Google Shape;151;g2bd96343ee2_0_163"/>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4</a:t>
            </a:r>
            <a:br>
              <a:rPr lang="nl-NL" dirty="0"/>
            </a:br>
            <a:r>
              <a:rPr lang="nl-NL" dirty="0"/>
              <a:t>Geloofsleven ontdekken</a:t>
            </a:r>
            <a:endParaRPr dirty="0"/>
          </a:p>
        </p:txBody>
      </p:sp>
      <p:sp>
        <p:nvSpPr>
          <p:cNvPr id="152" name="Google Shape;152;g2bd96343ee2_0_16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3" name="Google Shape;153;g2bd96343ee2_0_163" title="Verdiepende video module 4 - Geloofsleven ontdekk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DD01C09-003C-9338-77D6-FDE7AEBEB7C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05F65E71-5D3E-48DC-E998-A6144AA54020}"/>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riëntatievideo module 5 - Kerk-zijn vormgeven">
  <p:cSld name="Oriëntatievideo module 5 - Kerk-zijn vormgeven">
    <p:spTree>
      <p:nvGrpSpPr>
        <p:cNvPr id="1" name="Shape 154"/>
        <p:cNvGrpSpPr/>
        <p:nvPr/>
      </p:nvGrpSpPr>
      <p:grpSpPr>
        <a:xfrm>
          <a:off x="0" y="0"/>
          <a:ext cx="0" cy="0"/>
          <a:chOff x="0" y="0"/>
          <a:chExt cx="0" cy="0"/>
        </a:xfrm>
      </p:grpSpPr>
      <p:sp>
        <p:nvSpPr>
          <p:cNvPr id="155" name="Google Shape;155;g2bd96343ee2_0_172"/>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5</a:t>
            </a:r>
            <a:br>
              <a:rPr lang="nl-NL" dirty="0"/>
            </a:br>
            <a:r>
              <a:rPr lang="nl-NL" dirty="0"/>
              <a:t>Kerk-zijn vormgeven</a:t>
            </a:r>
            <a:endParaRPr dirty="0"/>
          </a:p>
        </p:txBody>
      </p:sp>
      <p:sp>
        <p:nvSpPr>
          <p:cNvPr id="156" name="Google Shape;156;g2bd96343ee2_0_17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57" name="Google Shape;157;g2bd96343ee2_0_172" title="Oriëntatie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138258D3-15A6-F8D2-994C-E498B709EBDB}"/>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4EAF23DC-8408-13C6-E7D2-7BD13A39A127}"/>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diepende video module 5 - Kerk-zijn vormgeven">
  <p:cSld name="Reisgids video module 5 - Kerk-zijn vormgeven">
    <p:spTree>
      <p:nvGrpSpPr>
        <p:cNvPr id="1" name="Shape 158"/>
        <p:cNvGrpSpPr/>
        <p:nvPr/>
      </p:nvGrpSpPr>
      <p:grpSpPr>
        <a:xfrm>
          <a:off x="0" y="0"/>
          <a:ext cx="0" cy="0"/>
          <a:chOff x="0" y="0"/>
          <a:chExt cx="0" cy="0"/>
        </a:xfrm>
      </p:grpSpPr>
      <p:sp>
        <p:nvSpPr>
          <p:cNvPr id="159" name="Google Shape;159;g2bd96343ee2_0_181"/>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5</a:t>
            </a:r>
            <a:br>
              <a:rPr lang="nl-NL" dirty="0"/>
            </a:br>
            <a:r>
              <a:rPr lang="nl-NL" dirty="0"/>
              <a:t>Kerk-zijn vormgeven</a:t>
            </a:r>
            <a:endParaRPr dirty="0"/>
          </a:p>
        </p:txBody>
      </p:sp>
      <p:sp>
        <p:nvSpPr>
          <p:cNvPr id="160" name="Google Shape;160;g2bd96343ee2_0_18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1" name="Google Shape;161;g2bd96343ee2_0_181" title="Verdiepende video module 5 - Kerk-zijn vormgev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E1B772A2-6DBE-75DE-4B4D-E55C1ED03BCF}"/>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81377BEF-B596-BA36-6D10-542BFC84A87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riëntatievideo module 6 - Doorgaan en delen">
  <p:cSld name="Oriëntatievideo module 6 - Doorgaan en delen">
    <p:spTree>
      <p:nvGrpSpPr>
        <p:cNvPr id="1" name="Shape 162"/>
        <p:cNvGrpSpPr/>
        <p:nvPr/>
      </p:nvGrpSpPr>
      <p:grpSpPr>
        <a:xfrm>
          <a:off x="0" y="0"/>
          <a:ext cx="0" cy="0"/>
          <a:chOff x="0" y="0"/>
          <a:chExt cx="0" cy="0"/>
        </a:xfrm>
      </p:grpSpPr>
      <p:sp>
        <p:nvSpPr>
          <p:cNvPr id="163" name="Google Shape;163;g2bd96343ee2_0_190"/>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6</a:t>
            </a:r>
            <a:br>
              <a:rPr lang="nl-NL" dirty="0"/>
            </a:br>
            <a:r>
              <a:rPr lang="nl-NL" dirty="0"/>
              <a:t>Doorgaan en delen</a:t>
            </a:r>
            <a:endParaRPr dirty="0"/>
          </a:p>
        </p:txBody>
      </p:sp>
      <p:sp>
        <p:nvSpPr>
          <p:cNvPr id="164" name="Google Shape;164;g2bd96343ee2_0_190"/>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5" name="Google Shape;165;g2bd96343ee2_0_190" title="Oriëntatievideo module 6 - Doorgaan en delen">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32;g2c0bebbdf16_3_258">
            <a:extLst>
              <a:ext uri="{FF2B5EF4-FFF2-40B4-BE49-F238E27FC236}">
                <a16:creationId xmlns:a16="http://schemas.microsoft.com/office/drawing/2014/main" id="{BB6380FD-3CF7-E166-42A8-C4B0E9F4D49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3" name="Afbeelding 2" descr="Afbeelding met schermopname, Lettertype, tekst, Graphics&#10;&#10;Automatisch gegenereerde beschrijving">
            <a:extLst>
              <a:ext uri="{FF2B5EF4-FFF2-40B4-BE49-F238E27FC236}">
                <a16:creationId xmlns:a16="http://schemas.microsoft.com/office/drawing/2014/main" id="{2E36599D-9662-042E-4E39-5A05A5E5F18D}"/>
              </a:ext>
            </a:extLst>
          </p:cNvPr>
          <p:cNvPicPr>
            <a:picLocks noChangeAspect="1"/>
          </p:cNvPicPr>
          <p:nvPr userDrawn="1"/>
        </p:nvPicPr>
        <p:blipFill>
          <a:blip r:embed="rId5"/>
          <a:stretch>
            <a:fillRect/>
          </a:stretch>
        </p:blipFill>
        <p:spPr>
          <a:xfrm>
            <a:off x="6423181" y="4369900"/>
            <a:ext cx="2713547" cy="520608"/>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diepende video module 6 - Doorgaan en delen (deel 1)">
  <p:cSld name="Reisgids video module 6 - Doorgaan en delen (1e video)">
    <p:spTree>
      <p:nvGrpSpPr>
        <p:cNvPr id="1" name="Shape 166"/>
        <p:cNvGrpSpPr/>
        <p:nvPr/>
      </p:nvGrpSpPr>
      <p:grpSpPr>
        <a:xfrm>
          <a:off x="0" y="0"/>
          <a:ext cx="0" cy="0"/>
          <a:chOff x="0" y="0"/>
          <a:chExt cx="0" cy="0"/>
        </a:xfrm>
      </p:grpSpPr>
      <p:sp>
        <p:nvSpPr>
          <p:cNvPr id="167" name="Google Shape;167;g2bd96343ee2_0_199"/>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(1e video)</a:t>
            </a:r>
            <a:endParaRPr dirty="0"/>
          </a:p>
        </p:txBody>
      </p:sp>
      <p:sp>
        <p:nvSpPr>
          <p:cNvPr id="168" name="Google Shape;168;g2bd96343ee2_0_19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69" name="Google Shape;169;g2bd96343ee2_0_199" title="Verdiepende video module 6 - Doorgaan en delen (deel 1)">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6FACB9F3-CE8F-708F-18F0-2FC496E30636}"/>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3CDEF01F-EC2E-1E6F-B1BF-42A8ACD7D48B}"/>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diepende video module 6 - Doorgaan en delen (deel 2)">
  <p:cSld name="Reisgids video module 6 - Doorgaan en delen (2e video)">
    <p:spTree>
      <p:nvGrpSpPr>
        <p:cNvPr id="1" name="Shape 170"/>
        <p:cNvGrpSpPr/>
        <p:nvPr/>
      </p:nvGrpSpPr>
      <p:grpSpPr>
        <a:xfrm>
          <a:off x="0" y="0"/>
          <a:ext cx="0" cy="0"/>
          <a:chOff x="0" y="0"/>
          <a:chExt cx="0" cy="0"/>
        </a:xfrm>
      </p:grpSpPr>
      <p:sp>
        <p:nvSpPr>
          <p:cNvPr id="171" name="Google Shape;171;g2bd96343ee2_0_208"/>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(2e video)</a:t>
            </a:r>
            <a:endParaRPr dirty="0"/>
          </a:p>
        </p:txBody>
      </p:sp>
      <p:sp>
        <p:nvSpPr>
          <p:cNvPr id="172" name="Google Shape;172;g2bd96343ee2_0_208"/>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3" name="Google Shape;173;g2bd96343ee2_0_208" title="Verdiepende video module 6 - Doorgaan en delen (deel 2)">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BB8AFB7B-D6BD-8DA1-0019-EF80B3C4238A}"/>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1521E826-2C8C-C0C3-DF89-90B026930785}"/>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cSld name="Reisgids video module 6 - Doorgaan en delen (3e video)">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6</a:t>
            </a:r>
            <a:br>
              <a:rPr lang="nl-NL" dirty="0"/>
            </a:br>
            <a:r>
              <a:rPr lang="nl-NL" dirty="0"/>
              <a:t>Doorgaan en delen (3e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177" name="Google Shape;177;g2bd96343ee2_0_217" title="Verdiepende video module 6 - Doorgaan en delen (deel 3)">
            <a:hlinkClick r:id="rId2"/>
          </p:cNvPr>
          <p:cNvPicPr preferRelativeResize="0"/>
          <p:nvPr/>
        </p:nvPicPr>
        <p:blipFill rotWithShape="1">
          <a:blip r:embed="rId3">
            <a:alphaModFix/>
          </a:blip>
          <a:srcRect/>
          <a:stretch/>
        </p:blipFill>
        <p:spPr>
          <a:xfrm>
            <a:off x="408750" y="1503917"/>
            <a:ext cx="5966400" cy="3356100"/>
          </a:xfrm>
          <a:prstGeom prst="rect">
            <a:avLst/>
          </a:prstGeom>
          <a:noFill/>
          <a:ln>
            <a:noFill/>
          </a:ln>
        </p:spPr>
      </p:pic>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4">
            <a:alphaModFix/>
          </a:blip>
          <a:srcRect/>
          <a:stretch/>
        </p:blipFill>
        <p:spPr>
          <a:xfrm>
            <a:off x="8078870" y="-7434"/>
            <a:ext cx="1080000" cy="1080000"/>
          </a:xfrm>
          <a:prstGeom prst="rect">
            <a:avLst/>
          </a:prstGeom>
          <a:noFill/>
          <a:ln>
            <a:noFill/>
          </a:ln>
        </p:spPr>
      </p:pic>
      <p:pic>
        <p:nvPicPr>
          <p:cNvPr id="3" name="Afbeelding 2" descr="Afbeelding met tekst, schermopname, Lettertype, Graphics&#10;&#10;Automatisch gegenereerde beschrijving">
            <a:extLst>
              <a:ext uri="{FF2B5EF4-FFF2-40B4-BE49-F238E27FC236}">
                <a16:creationId xmlns:a16="http://schemas.microsoft.com/office/drawing/2014/main" id="{4123CBD8-5FD1-08CE-CC76-3C2155085EED}"/>
              </a:ext>
            </a:extLst>
          </p:cNvPr>
          <p:cNvPicPr>
            <a:picLocks noChangeAspect="1"/>
          </p:cNvPicPr>
          <p:nvPr userDrawn="1"/>
        </p:nvPicPr>
        <p:blipFill>
          <a:blip r:embed="rId5"/>
          <a:stretch>
            <a:fillRect/>
          </a:stretch>
        </p:blipFill>
        <p:spPr>
          <a:xfrm>
            <a:off x="6449663" y="4389004"/>
            <a:ext cx="2660585" cy="4824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Oriëntatie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Oriëntatievideo module 11</a:t>
            </a:r>
            <a:br>
              <a:rPr lang="nl-NL" dirty="0"/>
            </a:br>
            <a:r>
              <a:rPr lang="nl-NL" dirty="0"/>
              <a:t>Sterke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4" name="Onlinemedia 3">
            <a:hlinkClick r:id="" action="ppaction://media"/>
            <a:extLst>
              <a:ext uri="{FF2B5EF4-FFF2-40B4-BE49-F238E27FC236}">
                <a16:creationId xmlns:a16="http://schemas.microsoft.com/office/drawing/2014/main" id="{644C9F6E-D98B-5F92-B6BB-A9C0F7D16B07}"/>
              </a:ext>
            </a:extLst>
          </p:cNvPr>
          <p:cNvPicPr>
            <a:picLocks noRot="1" noChangeAspect="1"/>
          </p:cNvPicPr>
          <p:nvPr userDrawn="1">
            <a:videoFile r:link="rId1"/>
          </p:nvPr>
        </p:nvPicPr>
        <p:blipFill>
          <a:blip r:embed="rId3"/>
          <a:stretch>
            <a:fillRect/>
          </a:stretch>
        </p:blipFill>
        <p:spPr>
          <a:xfrm>
            <a:off x="408750" y="1489001"/>
            <a:ext cx="5966400" cy="3371016"/>
          </a:xfrm>
          <a:prstGeom prst="rect">
            <a:avLst/>
          </a:prstGeom>
        </p:spPr>
      </p:pic>
      <p:pic>
        <p:nvPicPr>
          <p:cNvPr id="6" name="Google Shape;32;g2c0bebbdf16_3_258">
            <a:extLst>
              <a:ext uri="{FF2B5EF4-FFF2-40B4-BE49-F238E27FC236}">
                <a16:creationId xmlns:a16="http://schemas.microsoft.com/office/drawing/2014/main" id="{0FB58341-78F5-86F4-781C-B7826B799232}"/>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6EB54395-BA11-2182-6258-E672B8F77F7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1130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Reisgids video module 11 - Sterke samenwerking">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11</a:t>
            </a:r>
            <a:br>
              <a:rPr lang="nl-NL" dirty="0"/>
            </a:br>
            <a:r>
              <a:rPr lang="nl-NL" dirty="0"/>
              <a:t>Sterkte samenwerking</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C7385442-9A4E-B66F-C469-7CF0CF6A4E5F}"/>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7337A870-AA7C-C642-AA25-A4F61813545F}"/>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39612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A2298D"/>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5" name="Onlinemedia 4">
            <a:hlinkClick r:id="" action="ppaction://media"/>
            <a:extLst>
              <a:ext uri="{FF2B5EF4-FFF2-40B4-BE49-F238E27FC236}">
                <a16:creationId xmlns:a16="http://schemas.microsoft.com/office/drawing/2014/main" id="{0F7C70BC-D5CD-10D4-67FE-8AA96E0A2F6D}"/>
              </a:ext>
            </a:extLst>
          </p:cNvPr>
          <p:cNvPicPr>
            <a:picLocks noRot="1" noChangeAspect="1"/>
          </p:cNvPicPr>
          <p:nvPr userDrawn="1">
            <a:videoFile r:link="rId1"/>
          </p:nvPr>
        </p:nvPicPr>
        <p:blipFill>
          <a:blip r:embed="rId3"/>
          <a:stretch>
            <a:fillRect/>
          </a:stretch>
        </p:blipFill>
        <p:spPr>
          <a:xfrm>
            <a:off x="408750" y="1489000"/>
            <a:ext cx="5966400" cy="3371016"/>
          </a:xfrm>
          <a:prstGeom prst="rect">
            <a:avLst/>
          </a:prstGeom>
        </p:spPr>
      </p:pic>
      <p:pic>
        <p:nvPicPr>
          <p:cNvPr id="6" name="Google Shape;32;g2c0bebbdf16_3_258">
            <a:extLst>
              <a:ext uri="{FF2B5EF4-FFF2-40B4-BE49-F238E27FC236}">
                <a16:creationId xmlns:a16="http://schemas.microsoft.com/office/drawing/2014/main" id="{A7CC0448-5F31-B6CE-4308-BAB6DE8AA9A6}"/>
              </a:ext>
            </a:extLst>
          </p:cNvPr>
          <p:cNvPicPr preferRelativeResize="0"/>
          <p:nvPr userDrawn="1"/>
        </p:nvPicPr>
        <p:blipFill rotWithShape="1">
          <a:blip r:embed="rId4">
            <a:alphaModFix/>
          </a:blip>
          <a:srcRect/>
          <a:stretch/>
        </p:blipFill>
        <p:spPr>
          <a:xfrm>
            <a:off x="8082289" y="-15256"/>
            <a:ext cx="1080001" cy="1080001"/>
          </a:xfrm>
          <a:prstGeom prst="rect">
            <a:avLst/>
          </a:prstGeom>
          <a:noFill/>
          <a:ln>
            <a:noFill/>
          </a:ln>
        </p:spPr>
      </p:pic>
      <p:pic>
        <p:nvPicPr>
          <p:cNvPr id="2" name="Afbeelding 1" descr="Afbeelding met schermopname, Lettertype, tekst, Graphics&#10;&#10;Automatisch gegenereerde beschrijving">
            <a:extLst>
              <a:ext uri="{FF2B5EF4-FFF2-40B4-BE49-F238E27FC236}">
                <a16:creationId xmlns:a16="http://schemas.microsoft.com/office/drawing/2014/main" id="{7480DC73-CFFF-DD3B-65D1-D4A0BC55C380}"/>
              </a:ext>
            </a:extLst>
          </p:cNvPr>
          <p:cNvPicPr>
            <a:picLocks noChangeAspect="1"/>
          </p:cNvPicPr>
          <p:nvPr userDrawn="1"/>
        </p:nvPicPr>
        <p:blipFill>
          <a:blip r:embed="rId5"/>
          <a:stretch>
            <a:fillRect/>
          </a:stretch>
        </p:blipFill>
        <p:spPr>
          <a:xfrm>
            <a:off x="6423181" y="4369900"/>
            <a:ext cx="2713547" cy="520608"/>
          </a:xfrm>
          <a:prstGeom prst="rect">
            <a:avLst/>
          </a:prstGeom>
        </p:spPr>
      </p:pic>
    </p:spTree>
    <p:extLst>
      <p:ext uri="{BB962C8B-B14F-4D97-AF65-F5344CB8AC3E}">
        <p14:creationId xmlns:p14="http://schemas.microsoft.com/office/powerpoint/2010/main" val="380414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0"/>
        <p:cNvGrpSpPr/>
        <p:nvPr/>
      </p:nvGrpSpPr>
      <p:grpSpPr>
        <a:xfrm>
          <a:off x="0" y="0"/>
          <a:ext cx="0" cy="0"/>
          <a:chOff x="0" y="0"/>
          <a:chExt cx="0" cy="0"/>
        </a:xfrm>
      </p:grpSpPr>
      <p:sp>
        <p:nvSpPr>
          <p:cNvPr id="11" name="Google Shape;11;p3"/>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
        <p:nvSpPr>
          <p:cNvPr id="12" name="Google Shape;12;p3"/>
          <p:cNvSpPr txBox="1"/>
          <p:nvPr/>
        </p:nvSpPr>
        <p:spPr>
          <a:xfrm>
            <a:off x="610825" y="1350675"/>
            <a:ext cx="7683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solidFill>
                <a:srgbClr val="E88D24"/>
              </a:solidFill>
              <a:latin typeface="Calibri"/>
              <a:ea typeface="Calibri"/>
              <a:cs typeface="Calibri"/>
              <a:sym typeface="Calibri"/>
            </a:endParaRPr>
          </a:p>
        </p:txBody>
      </p:sp>
      <p:sp>
        <p:nvSpPr>
          <p:cNvPr id="13" name="Google Shape;13;p3"/>
          <p:cNvSpPr txBox="1">
            <a:spLocks noGrp="1"/>
          </p:cNvSpPr>
          <p:nvPr>
            <p:ph type="title"/>
          </p:nvPr>
        </p:nvSpPr>
        <p:spPr>
          <a:xfrm>
            <a:off x="311700" y="205825"/>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72685B"/>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14" name="Google Shape;14;p3"/>
          <p:cNvSpPr txBox="1">
            <a:spLocks noGrp="1"/>
          </p:cNvSpPr>
          <p:nvPr>
            <p:ph type="body" idx="1"/>
          </p:nvPr>
        </p:nvSpPr>
        <p:spPr>
          <a:xfrm>
            <a:off x="311700" y="979797"/>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pic>
        <p:nvPicPr>
          <p:cNvPr id="3" name="Google Shape;40;g2c0bebbdf16_3_274">
            <a:extLst>
              <a:ext uri="{FF2B5EF4-FFF2-40B4-BE49-F238E27FC236}">
                <a16:creationId xmlns:a16="http://schemas.microsoft.com/office/drawing/2014/main" id="{4CBC72B0-81D8-B2A1-C9AD-0609FAFCA8CE}"/>
              </a:ext>
            </a:extLst>
          </p:cNvPr>
          <p:cNvPicPr preferRelativeResize="0"/>
          <p:nvPr userDrawn="1"/>
        </p:nvPicPr>
        <p:blipFill rotWithShape="1">
          <a:blip r:embed="rId2">
            <a:alphaModFix/>
          </a:blip>
          <a:srcRect/>
          <a:stretch/>
        </p:blipFill>
        <p:spPr>
          <a:xfrm>
            <a:off x="8077961" y="-7428"/>
            <a:ext cx="1080000" cy="1080000"/>
          </a:xfrm>
          <a:prstGeom prst="rect">
            <a:avLst/>
          </a:prstGeom>
          <a:noFill/>
          <a:ln>
            <a:noFill/>
          </a:ln>
        </p:spPr>
      </p:pic>
    </p:spTree>
    <p:extLst>
      <p:ext uri="{BB962C8B-B14F-4D97-AF65-F5344CB8AC3E}">
        <p14:creationId xmlns:p14="http://schemas.microsoft.com/office/powerpoint/2010/main" val="6571579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(1e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4" name="Onlinemedia 3">
            <a:hlinkClick r:id="" action="ppaction://media"/>
            <a:extLst>
              <a:ext uri="{FF2B5EF4-FFF2-40B4-BE49-F238E27FC236}">
                <a16:creationId xmlns:a16="http://schemas.microsoft.com/office/drawing/2014/main" id="{56F88EF0-FAC7-E933-E78F-0AFCCE0137D3}"/>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3" name="Afbeelding 2" descr="Afbeelding met tekst, schermopname, Lettertype, Graphics&#10;&#10;Automatisch gegenereerde beschrijving">
            <a:extLst>
              <a:ext uri="{FF2B5EF4-FFF2-40B4-BE49-F238E27FC236}">
                <a16:creationId xmlns:a16="http://schemas.microsoft.com/office/drawing/2014/main" id="{9845A6F8-4F34-CA04-7274-BB590729E4C4}"/>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60551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Verdiepende video module 6 - Doorgaan en delen (deel 3)" preserve="1">
  <p:cSld name="1_Verdiepende video module 6 - Doorgaan en delen (deel 3)">
    <p:spTree>
      <p:nvGrpSpPr>
        <p:cNvPr id="1" name="Shape 174"/>
        <p:cNvGrpSpPr/>
        <p:nvPr/>
      </p:nvGrpSpPr>
      <p:grpSpPr>
        <a:xfrm>
          <a:off x="0" y="0"/>
          <a:ext cx="0" cy="0"/>
          <a:chOff x="0" y="0"/>
          <a:chExt cx="0" cy="0"/>
        </a:xfrm>
      </p:grpSpPr>
      <p:sp>
        <p:nvSpPr>
          <p:cNvPr id="175" name="Google Shape;175;g2bd96343ee2_0_217"/>
          <p:cNvSpPr txBox="1">
            <a:spLocks noGrp="1"/>
          </p:cNvSpPr>
          <p:nvPr>
            <p:ph type="title" hasCustomPrompt="1"/>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solidFill>
                  <a:srgbClr val="6F318F"/>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r>
              <a:rPr lang="nl-NL" dirty="0"/>
              <a:t>Reisgids video module 12</a:t>
            </a:r>
            <a:br>
              <a:rPr lang="nl-NL" dirty="0"/>
            </a:br>
            <a:r>
              <a:rPr lang="nl-NL" dirty="0"/>
              <a:t>Financiële duurzaamheid (2e video)</a:t>
            </a:r>
            <a:endParaRPr dirty="0"/>
          </a:p>
        </p:txBody>
      </p:sp>
      <p:sp>
        <p:nvSpPr>
          <p:cNvPr id="176" name="Google Shape;176;g2bd96343ee2_0_21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2" name="Google Shape;26;g2c0bebbdf16_3_244">
            <a:extLst>
              <a:ext uri="{FF2B5EF4-FFF2-40B4-BE49-F238E27FC236}">
                <a16:creationId xmlns:a16="http://schemas.microsoft.com/office/drawing/2014/main" id="{C7EAD6AF-929D-7B89-6C6D-53D10CE7537E}"/>
              </a:ext>
            </a:extLst>
          </p:cNvPr>
          <p:cNvPicPr preferRelativeResize="0"/>
          <p:nvPr userDrawn="1"/>
        </p:nvPicPr>
        <p:blipFill rotWithShape="1">
          <a:blip r:embed="rId3">
            <a:alphaModFix/>
          </a:blip>
          <a:srcRect/>
          <a:stretch/>
        </p:blipFill>
        <p:spPr>
          <a:xfrm>
            <a:off x="8078870" y="-7434"/>
            <a:ext cx="1080000" cy="1080000"/>
          </a:xfrm>
          <a:prstGeom prst="rect">
            <a:avLst/>
          </a:prstGeom>
          <a:noFill/>
          <a:ln>
            <a:noFill/>
          </a:ln>
        </p:spPr>
      </p:pic>
      <p:pic>
        <p:nvPicPr>
          <p:cNvPr id="3" name="Onlinemedia 2">
            <a:hlinkClick r:id="" action="ppaction://media"/>
            <a:extLst>
              <a:ext uri="{FF2B5EF4-FFF2-40B4-BE49-F238E27FC236}">
                <a16:creationId xmlns:a16="http://schemas.microsoft.com/office/drawing/2014/main" id="{30298D0F-CFA7-4361-1F97-555831285988}"/>
              </a:ext>
            </a:extLst>
          </p:cNvPr>
          <p:cNvPicPr>
            <a:picLocks noRot="1" noChangeAspect="1"/>
          </p:cNvPicPr>
          <p:nvPr userDrawn="1">
            <a:videoFile r:link="rId1"/>
          </p:nvPr>
        </p:nvPicPr>
        <p:blipFill>
          <a:blip r:embed="rId4"/>
          <a:stretch>
            <a:fillRect/>
          </a:stretch>
        </p:blipFill>
        <p:spPr>
          <a:xfrm>
            <a:off x="408750" y="1489001"/>
            <a:ext cx="5966400" cy="3371016"/>
          </a:xfrm>
          <a:prstGeom prst="rect">
            <a:avLst/>
          </a:prstGeom>
        </p:spPr>
      </p:pic>
      <p:pic>
        <p:nvPicPr>
          <p:cNvPr id="4" name="Afbeelding 3" descr="Afbeelding met tekst, schermopname, Lettertype, Graphics&#10;&#10;Automatisch gegenereerde beschrijving">
            <a:extLst>
              <a:ext uri="{FF2B5EF4-FFF2-40B4-BE49-F238E27FC236}">
                <a16:creationId xmlns:a16="http://schemas.microsoft.com/office/drawing/2014/main" id="{8016D810-4630-07FA-165C-0AC78FB6A172}"/>
              </a:ext>
            </a:extLst>
          </p:cNvPr>
          <p:cNvPicPr>
            <a:picLocks noChangeAspect="1"/>
          </p:cNvPicPr>
          <p:nvPr userDrawn="1"/>
        </p:nvPicPr>
        <p:blipFill>
          <a:blip r:embed="rId5"/>
          <a:stretch>
            <a:fillRect/>
          </a:stretch>
        </p:blipFill>
        <p:spPr>
          <a:xfrm>
            <a:off x="6449663" y="4389004"/>
            <a:ext cx="2660585" cy="482400"/>
          </a:xfrm>
          <a:prstGeom prst="rect">
            <a:avLst/>
          </a:prstGeom>
        </p:spPr>
      </p:pic>
    </p:spTree>
    <p:extLst>
      <p:ext uri="{BB962C8B-B14F-4D97-AF65-F5344CB8AC3E}">
        <p14:creationId xmlns:p14="http://schemas.microsoft.com/office/powerpoint/2010/main" val="2325060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1">
  <p:cSld name="TITLE_2">
    <p:bg>
      <p:bgPr>
        <a:noFill/>
        <a:effectLst/>
      </p:bgPr>
    </p:bg>
    <p:spTree>
      <p:nvGrpSpPr>
        <p:cNvPr id="1" name="Shape 41"/>
        <p:cNvGrpSpPr/>
        <p:nvPr/>
      </p:nvGrpSpPr>
      <p:grpSpPr>
        <a:xfrm>
          <a:off x="0" y="0"/>
          <a:ext cx="0" cy="0"/>
          <a:chOff x="0" y="0"/>
          <a:chExt cx="0" cy="0"/>
        </a:xfrm>
      </p:grpSpPr>
      <p:sp>
        <p:nvSpPr>
          <p:cNvPr id="42" name="Google Shape;42;g2c06013e0e0_2_122"/>
          <p:cNvSpPr txBox="1">
            <a:spLocks noGrp="1"/>
          </p:cNvSpPr>
          <p:nvPr>
            <p:ph type="ctrTitle"/>
          </p:nvPr>
        </p:nvSpPr>
        <p:spPr>
          <a:xfrm>
            <a:off x="311700" y="1863906"/>
            <a:ext cx="8520600" cy="890937"/>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4400"/>
              <a:buNone/>
              <a:defRPr sz="4400" b="1"/>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dirty="0"/>
          </a:p>
        </p:txBody>
      </p:sp>
      <p:sp>
        <p:nvSpPr>
          <p:cNvPr id="43" name="Google Shape;43;g2c06013e0e0_2_12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rgbClr val="E88D24"/>
              </a:buClr>
              <a:buSzPts val="2200"/>
              <a:buNone/>
              <a:defRPr sz="2200" b="1">
                <a:solidFill>
                  <a:srgbClr val="E88D24"/>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4" name="Google Shape;44;g2c06013e0e0_2_12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0"/>
        <p:cNvGrpSpPr/>
        <p:nvPr/>
      </p:nvGrpSpPr>
      <p:grpSpPr>
        <a:xfrm>
          <a:off x="0" y="0"/>
          <a:ext cx="0" cy="0"/>
          <a:chOff x="0" y="0"/>
          <a:chExt cx="0" cy="0"/>
        </a:xfrm>
      </p:grpSpPr>
      <p:sp>
        <p:nvSpPr>
          <p:cNvPr id="61" name="Google Shape;61;p7"/>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7"/>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5"/>
        <p:cNvGrpSpPr/>
        <p:nvPr/>
      </p:nvGrpSpPr>
      <p:grpSpPr>
        <a:xfrm>
          <a:off x="0" y="0"/>
          <a:ext cx="0" cy="0"/>
          <a:chOff x="0" y="0"/>
          <a:chExt cx="0" cy="0"/>
        </a:xfrm>
      </p:grpSpPr>
      <p:sp>
        <p:nvSpPr>
          <p:cNvPr id="56" name="Google Shape;56;p6"/>
          <p:cNvSpPr txBox="1">
            <a:spLocks noGrp="1"/>
          </p:cNvSpPr>
          <p:nvPr>
            <p:ph type="title"/>
          </p:nvPr>
        </p:nvSpPr>
        <p:spPr>
          <a:xfrm>
            <a:off x="408750" y="206375"/>
            <a:ext cx="77448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7" name="Google Shape;57;p6"/>
          <p:cNvSpPr txBox="1">
            <a:spLocks noGrp="1"/>
          </p:cNvSpPr>
          <p:nvPr>
            <p:ph type="body" idx="1"/>
          </p:nvPr>
        </p:nvSpPr>
        <p:spPr>
          <a:xfrm>
            <a:off x="408750"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8" name="Google Shape;58;p6"/>
          <p:cNvSpPr txBox="1">
            <a:spLocks noGrp="1"/>
          </p:cNvSpPr>
          <p:nvPr>
            <p:ph type="body" idx="2"/>
          </p:nvPr>
        </p:nvSpPr>
        <p:spPr>
          <a:xfrm>
            <a:off x="4832401" y="1049403"/>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dirty="0"/>
          </a:p>
        </p:txBody>
      </p:sp>
      <p:sp>
        <p:nvSpPr>
          <p:cNvPr id="59" name="Google Shape;59;p6"/>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
        <p:cNvGrpSpPr/>
        <p:nvPr/>
      </p:nvGrpSpPr>
      <p:grpSpPr>
        <a:xfrm>
          <a:off x="0" y="0"/>
          <a:ext cx="0" cy="0"/>
          <a:chOff x="0" y="0"/>
          <a:chExt cx="0" cy="0"/>
        </a:xfrm>
      </p:grpSpPr>
      <p:sp>
        <p:nvSpPr>
          <p:cNvPr id="73" name="Google Shape;73;p11"/>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74" name="Google Shape;74;p11"/>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3"/>
        <p:cNvGrpSpPr/>
        <p:nvPr/>
      </p:nvGrpSpPr>
      <p:grpSpPr>
        <a:xfrm>
          <a:off x="0" y="0"/>
          <a:ext cx="0" cy="0"/>
          <a:chOff x="0" y="0"/>
          <a:chExt cx="0" cy="0"/>
        </a:xfrm>
      </p:grpSpPr>
      <p:sp>
        <p:nvSpPr>
          <p:cNvPr id="64" name="Google Shape;64;p9"/>
          <p:cNvSpPr txBox="1">
            <a:spLocks noGrp="1"/>
          </p:cNvSpPr>
          <p:nvPr>
            <p:ph type="title"/>
          </p:nvPr>
        </p:nvSpPr>
        <p:spPr>
          <a:xfrm>
            <a:off x="490251"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b="1"/>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5" name="Google Shape;65;p9"/>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no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11700" y="219462"/>
            <a:ext cx="77448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D03631"/>
              </a:buClr>
              <a:buSzPts val="2500"/>
              <a:buFont typeface="Calibri"/>
              <a:buNone/>
              <a:defRPr sz="2500" b="1" i="0" u="none" strike="noStrike" cap="none">
                <a:solidFill>
                  <a:srgbClr val="D03631"/>
                </a:solidFill>
                <a:latin typeface="Calibri"/>
                <a:ea typeface="Calibri"/>
                <a:cs typeface="Calibri"/>
                <a:sym typeface="Calibri"/>
              </a:defRPr>
            </a:lvl1pPr>
            <a:lvl2pPr marR="0" lvl="1"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500"/>
              <a:buFont typeface="Arial"/>
              <a:buNone/>
              <a:defRPr sz="2500" b="0" i="0" u="none" strike="noStrike" cap="none">
                <a:solidFill>
                  <a:schemeClr val="dk1"/>
                </a:solidFill>
                <a:latin typeface="Arial"/>
                <a:ea typeface="Arial"/>
                <a:cs typeface="Arial"/>
                <a:sym typeface="Arial"/>
              </a:defRPr>
            </a:lvl9pPr>
          </a:lstStyle>
          <a:p>
            <a:endParaRPr dirty="0"/>
          </a:p>
        </p:txBody>
      </p:sp>
      <p:sp>
        <p:nvSpPr>
          <p:cNvPr id="7" name="Google Shape;7;p2"/>
          <p:cNvSpPr txBox="1">
            <a:spLocks noGrp="1"/>
          </p:cNvSpPr>
          <p:nvPr>
            <p:ph type="body" idx="1"/>
          </p:nvPr>
        </p:nvSpPr>
        <p:spPr>
          <a:xfrm>
            <a:off x="304800" y="971615"/>
            <a:ext cx="8520600" cy="34164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endParaRPr dirty="0"/>
          </a:p>
        </p:txBody>
      </p:sp>
      <p:sp>
        <p:nvSpPr>
          <p:cNvPr id="8" name="Google Shape;8;p2"/>
          <p:cNvSpPr txBox="1">
            <a:spLocks noGrp="1"/>
          </p:cNvSpPr>
          <p:nvPr>
            <p:ph type="sldNum" idx="12"/>
          </p:nvPr>
        </p:nvSpPr>
        <p:spPr>
          <a:xfrm>
            <a:off x="8472459"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nl"/>
              <a:t>‹#›</a:t>
            </a:fld>
            <a:endParaRPr/>
          </a:p>
        </p:txBody>
      </p:sp>
      <p:pic>
        <p:nvPicPr>
          <p:cNvPr id="9" name="Google Shape;9;p2" descr="Afbeelding met transport, verven, kunst&#10;&#10;Automatisch gegenereerde beschrijving"/>
          <p:cNvPicPr preferRelativeResize="0"/>
          <p:nvPr/>
        </p:nvPicPr>
        <p:blipFill rotWithShape="1">
          <a:blip r:embed="rId43">
            <a:alphaModFix/>
          </a:blip>
          <a:srcRect/>
          <a:stretch/>
        </p:blipFill>
        <p:spPr>
          <a:xfrm>
            <a:off x="8153486" y="2"/>
            <a:ext cx="1007999" cy="97161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89" r:id="rId1"/>
    <p:sldLayoutId id="2147483691" r:id="rId2"/>
    <p:sldLayoutId id="2147483692" r:id="rId3"/>
    <p:sldLayoutId id="2147483693" r:id="rId4"/>
    <p:sldLayoutId id="2147483654" r:id="rId5"/>
    <p:sldLayoutId id="2147483659" r:id="rId6"/>
    <p:sldLayoutId id="2147483658" r:id="rId7"/>
    <p:sldLayoutId id="2147483662" r:id="rId8"/>
    <p:sldLayoutId id="2147483660" r:id="rId9"/>
    <p:sldLayoutId id="2147483657" r:id="rId10"/>
    <p:sldLayoutId id="2147483694" r:id="rId11"/>
    <p:sldLayoutId id="2147483655"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95" r:id="rId23"/>
    <p:sldLayoutId id="2147483676" r:id="rId24"/>
    <p:sldLayoutId id="2147483696" r:id="rId25"/>
    <p:sldLayoutId id="2147483678" r:id="rId26"/>
    <p:sldLayoutId id="2147483679" r:id="rId27"/>
    <p:sldLayoutId id="2147483680" r:id="rId28"/>
    <p:sldLayoutId id="2147483681" r:id="rId29"/>
    <p:sldLayoutId id="2147483682" r:id="rId30"/>
    <p:sldLayoutId id="2147483683" r:id="rId31"/>
    <p:sldLayoutId id="2147483684" r:id="rId32"/>
    <p:sldLayoutId id="2147483685" r:id="rId33"/>
    <p:sldLayoutId id="2147483686" r:id="rId34"/>
    <p:sldLayoutId id="2147483687" r:id="rId35"/>
    <p:sldLayoutId id="2147483688" r:id="rId36"/>
    <p:sldLayoutId id="2147483699" r:id="rId37"/>
    <p:sldLayoutId id="2147483697" r:id="rId38"/>
    <p:sldLayoutId id="2147483702"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hyperlink" Target="https://youtu.be/cJqytY1nMIU?si=yKiaaI5rS5h4WhFU" TargetMode="External"/><Relationship Id="rId2" Type="http://schemas.openxmlformats.org/officeDocument/2006/relationships/slideLayout" Target="../slideLayouts/slideLayout22.xml"/><Relationship Id="rId1" Type="http://schemas.openxmlformats.org/officeDocument/2006/relationships/video" Target="https://www.youtube.com/embed/cJqytY1nMIU?feature=oembed" TargetMode="External"/><Relationship Id="rId4" Type="http://schemas.openxmlformats.org/officeDocument/2006/relationships/image" Target="../media/image4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6B35BF-4D3A-DD9D-5209-D09FD9CA0A37}"/>
              </a:ext>
            </a:extLst>
          </p:cNvPr>
          <p:cNvSpPr>
            <a:spLocks noGrp="1"/>
          </p:cNvSpPr>
          <p:nvPr>
            <p:ph type="ctrTitle"/>
          </p:nvPr>
        </p:nvSpPr>
        <p:spPr>
          <a:xfrm>
            <a:off x="151275" y="439025"/>
            <a:ext cx="4017954" cy="3287400"/>
          </a:xfrm>
        </p:spPr>
        <p:txBody>
          <a:bodyPr anchor="t"/>
          <a:lstStyle/>
          <a:p>
            <a:pPr algn="l"/>
            <a:r>
              <a:rPr lang="nl-NL" dirty="0"/>
              <a:t>Gezonde Teamcultuur</a:t>
            </a:r>
          </a:p>
        </p:txBody>
      </p:sp>
      <p:sp>
        <p:nvSpPr>
          <p:cNvPr id="3" name="Ondertitel 2">
            <a:extLst>
              <a:ext uri="{FF2B5EF4-FFF2-40B4-BE49-F238E27FC236}">
                <a16:creationId xmlns:a16="http://schemas.microsoft.com/office/drawing/2014/main" id="{494D6179-4BAB-4333-9BE6-DCE7F9489192}"/>
              </a:ext>
            </a:extLst>
          </p:cNvPr>
          <p:cNvSpPr>
            <a:spLocks noGrp="1"/>
          </p:cNvSpPr>
          <p:nvPr>
            <p:ph type="subTitle" idx="1"/>
          </p:nvPr>
        </p:nvSpPr>
        <p:spPr>
          <a:xfrm>
            <a:off x="152122" y="2248263"/>
            <a:ext cx="4745650" cy="792600"/>
          </a:xfrm>
        </p:spPr>
        <p:txBody>
          <a:bodyPr/>
          <a:lstStyle/>
          <a:p>
            <a:pPr algn="l" rtl="0">
              <a:spcBef>
                <a:spcPts val="0"/>
              </a:spcBef>
              <a:spcAft>
                <a:spcPts val="0"/>
              </a:spcAft>
            </a:pPr>
            <a:r>
              <a:rPr lang="nl-NL" sz="1800" i="0" u="none" strike="noStrike" dirty="0">
                <a:solidFill>
                  <a:srgbClr val="000000"/>
                </a:solidFill>
                <a:effectLst/>
                <a:latin typeface="Arial" panose="020B0604020202020204" pitchFamily="34" charset="0"/>
              </a:rPr>
              <a:t>Welkom bij het</a:t>
            </a:r>
          </a:p>
          <a:p>
            <a:pPr algn="l"/>
            <a:r>
              <a:rPr lang="nl-NL" sz="1800" dirty="0">
                <a:solidFill>
                  <a:srgbClr val="000000"/>
                </a:solidFill>
                <a:latin typeface="Arial"/>
              </a:rPr>
              <a:t>verdiepingsprogramma:</a:t>
            </a:r>
            <a:endParaRPr lang="nl-NL" sz="1800" dirty="0">
              <a:solidFill>
                <a:srgbClr val="000000"/>
              </a:solidFill>
              <a:latin typeface="Arial" panose="020B0604020202020204" pitchFamily="34" charset="0"/>
            </a:endParaRPr>
          </a:p>
          <a:p>
            <a:pPr algn="l"/>
            <a:r>
              <a:rPr lang="nl-NL" sz="1800" dirty="0">
                <a:solidFill>
                  <a:srgbClr val="000000"/>
                </a:solidFill>
                <a:latin typeface="Arial"/>
              </a:rPr>
              <a:t>Samen verantwoordelijkheid nemen</a:t>
            </a:r>
            <a:endParaRPr lang="nl-NL" sz="1800" i="0" u="none" strike="noStrike" dirty="0">
              <a:solidFill>
                <a:srgbClr val="000000"/>
              </a:solidFill>
              <a:effectLst/>
              <a:latin typeface="Arial" panose="020B0604020202020204" pitchFamily="34" charset="0"/>
            </a:endParaRPr>
          </a:p>
          <a:p>
            <a:pPr algn="l" rtl="0">
              <a:spcBef>
                <a:spcPts val="0"/>
              </a:spcBef>
              <a:spcAft>
                <a:spcPts val="0"/>
              </a:spcAft>
            </a:pPr>
            <a:br>
              <a:rPr lang="nl-NL" dirty="0"/>
            </a:br>
            <a:endParaRPr lang="nl-NL" dirty="0"/>
          </a:p>
        </p:txBody>
      </p:sp>
    </p:spTree>
    <p:extLst>
      <p:ext uri="{BB962C8B-B14F-4D97-AF65-F5344CB8AC3E}">
        <p14:creationId xmlns:p14="http://schemas.microsoft.com/office/powerpoint/2010/main" val="4274551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1: </a:t>
            </a:r>
            <a:br>
              <a:rPr lang="nl-NL" dirty="0"/>
            </a:br>
            <a:r>
              <a:rPr lang="nl-NL" dirty="0"/>
              <a:t>Leren van een conflict</a:t>
            </a:r>
          </a:p>
          <a:p>
            <a:endParaRPr lang="nl-NL" dirty="0"/>
          </a:p>
        </p:txBody>
      </p:sp>
      <p:pic>
        <p:nvPicPr>
          <p:cNvPr id="6" name="Picture 5">
            <a:extLst>
              <a:ext uri="{FF2B5EF4-FFF2-40B4-BE49-F238E27FC236}">
                <a16:creationId xmlns:a16="http://schemas.microsoft.com/office/drawing/2014/main" id="{9598D8E4-BFF7-1540-DAE9-DC423C62BF45}"/>
              </a:ext>
            </a:extLst>
          </p:cNvPr>
          <p:cNvPicPr>
            <a:picLocks noChangeAspect="1"/>
          </p:cNvPicPr>
          <p:nvPr/>
        </p:nvPicPr>
        <p:blipFill>
          <a:blip r:embed="rId2"/>
          <a:stretch>
            <a:fillRect/>
          </a:stretch>
        </p:blipFill>
        <p:spPr>
          <a:xfrm>
            <a:off x="3719513" y="1819275"/>
            <a:ext cx="1704975" cy="1504950"/>
          </a:xfrm>
          <a:prstGeom prst="rect">
            <a:avLst/>
          </a:prstGeom>
        </p:spPr>
      </p:pic>
    </p:spTree>
    <p:extLst>
      <p:ext uri="{BB962C8B-B14F-4D97-AF65-F5344CB8AC3E}">
        <p14:creationId xmlns:p14="http://schemas.microsoft.com/office/powerpoint/2010/main" val="120698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F736FB-B7EC-1F36-3573-CEDC9C7B7E99}"/>
              </a:ext>
            </a:extLst>
          </p:cNvPr>
          <p:cNvSpPr>
            <a:spLocks noGrp="1"/>
          </p:cNvSpPr>
          <p:nvPr>
            <p:ph type="title"/>
          </p:nvPr>
        </p:nvSpPr>
        <p:spPr/>
        <p:txBody>
          <a:bodyPr/>
          <a:lstStyle/>
          <a:p>
            <a:r>
              <a:rPr lang="nl-NL" dirty="0"/>
              <a:t>Oriëntatie 2: </a:t>
            </a:r>
            <a:br>
              <a:rPr lang="nl-NL" dirty="0"/>
            </a:br>
            <a:r>
              <a:rPr lang="nl-NL" dirty="0"/>
              <a:t>Samen een besluit nemen</a:t>
            </a:r>
          </a:p>
        </p:txBody>
      </p:sp>
      <p:sp>
        <p:nvSpPr>
          <p:cNvPr id="4" name="Tijdelijke aanduiding voor tekst 2">
            <a:extLst>
              <a:ext uri="{FF2B5EF4-FFF2-40B4-BE49-F238E27FC236}">
                <a16:creationId xmlns:a16="http://schemas.microsoft.com/office/drawing/2014/main" id="{8AB27B22-0B21-2628-CDD1-7B0970A06263}"/>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Wat viel op tijdens het oefenen met gezamenlijke besluitvorming? </a:t>
            </a: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Is iedereen aan het woord gekomen of waren er stemmen die het gesprek gedomineerd hebben?</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Hebben we goed naar elkaar geluisterd?</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Hebben we een besluit kunnen nemen dat breed gedragen wordt </a:t>
            </a:r>
            <a:br>
              <a:rPr lang="nl-NL" b="0" dirty="0">
                <a:solidFill>
                  <a:srgbClr val="000000"/>
                </a:solidFill>
              </a:rPr>
            </a:br>
            <a:r>
              <a:rPr lang="nl-NL" b="0" dirty="0">
                <a:solidFill>
                  <a:srgbClr val="000000"/>
                </a:solidFill>
              </a:rPr>
              <a:t>en waarin iedereen zich gehoord heeft gevoeld?</a:t>
            </a:r>
            <a:endParaRPr lang="nl-NL" dirty="0"/>
          </a:p>
          <a:p>
            <a:pPr>
              <a:lnSpc>
                <a:spcPct val="114999"/>
              </a:lnSpc>
              <a:buAutoNum type="arabicPeriod"/>
            </a:pPr>
            <a:endParaRPr lang="nl-NL" b="0" dirty="0">
              <a:solidFill>
                <a:srgbClr val="000000"/>
              </a:solidFill>
            </a:endParaRP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2780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1:</a:t>
            </a:r>
            <a:br>
              <a:rPr lang="nl-NL" dirty="0"/>
            </a:br>
            <a:r>
              <a:rPr lang="nl-NL" dirty="0"/>
              <a:t>Conflicthantering in de Bijbel</a:t>
            </a:r>
          </a:p>
        </p:txBody>
      </p:sp>
      <p:pic>
        <p:nvPicPr>
          <p:cNvPr id="4" name="Picture 3" descr="Afbeelding met zwart, duisternis&#10;&#10;Automatisch gegenereerde beschrijving">
            <a:extLst>
              <a:ext uri="{FF2B5EF4-FFF2-40B4-BE49-F238E27FC236}">
                <a16:creationId xmlns:a16="http://schemas.microsoft.com/office/drawing/2014/main" id="{06195944-42C0-CD4A-94C4-46BC7906C014}"/>
              </a:ext>
            </a:extLst>
          </p:cNvPr>
          <p:cNvPicPr>
            <a:picLocks noChangeAspect="1"/>
          </p:cNvPicPr>
          <p:nvPr/>
        </p:nvPicPr>
        <p:blipFill>
          <a:blip r:embed="rId2"/>
          <a:stretch>
            <a:fillRect/>
          </a:stretch>
        </p:blipFill>
        <p:spPr>
          <a:xfrm>
            <a:off x="3957638" y="1947863"/>
            <a:ext cx="1228725" cy="1247775"/>
          </a:xfrm>
          <a:prstGeom prst="rect">
            <a:avLst/>
          </a:prstGeom>
        </p:spPr>
      </p:pic>
    </p:spTree>
    <p:extLst>
      <p:ext uri="{BB962C8B-B14F-4D97-AF65-F5344CB8AC3E}">
        <p14:creationId xmlns:p14="http://schemas.microsoft.com/office/powerpoint/2010/main" val="635725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C4C2A3-B889-83EA-5BB1-CAB9E2E50609}"/>
              </a:ext>
            </a:extLst>
          </p:cNvPr>
          <p:cNvSpPr>
            <a:spLocks noGrp="1"/>
          </p:cNvSpPr>
          <p:nvPr>
            <p:ph type="title"/>
          </p:nvPr>
        </p:nvSpPr>
        <p:spPr/>
        <p:txBody>
          <a:bodyPr/>
          <a:lstStyle/>
          <a:p>
            <a:r>
              <a:rPr lang="nl-NL" dirty="0"/>
              <a:t>Kompas 2:</a:t>
            </a:r>
            <a:br>
              <a:rPr lang="nl-NL" dirty="0"/>
            </a:br>
            <a:r>
              <a:rPr lang="nl-NL" dirty="0"/>
              <a:t>Besluitvorming in de Bijbel</a:t>
            </a:r>
          </a:p>
          <a:p>
            <a:br>
              <a:rPr lang="en-US" dirty="0"/>
            </a:br>
            <a:endParaRPr lang="en-US" dirty="0"/>
          </a:p>
        </p:txBody>
      </p:sp>
      <p:pic>
        <p:nvPicPr>
          <p:cNvPr id="5" name="Picture 4" descr="Afbeelding met zwart, duisternis&#10;&#10;Automatisch gegenereerde beschrijving">
            <a:extLst>
              <a:ext uri="{FF2B5EF4-FFF2-40B4-BE49-F238E27FC236}">
                <a16:creationId xmlns:a16="http://schemas.microsoft.com/office/drawing/2014/main" id="{E8685D46-CBDC-EC66-A73E-E4DC5D645589}"/>
              </a:ext>
            </a:extLst>
          </p:cNvPr>
          <p:cNvPicPr>
            <a:picLocks noChangeAspect="1"/>
          </p:cNvPicPr>
          <p:nvPr/>
        </p:nvPicPr>
        <p:blipFill>
          <a:blip r:embed="rId2"/>
          <a:stretch>
            <a:fillRect/>
          </a:stretch>
        </p:blipFill>
        <p:spPr>
          <a:xfrm>
            <a:off x="3957638" y="1947863"/>
            <a:ext cx="1228725" cy="1247775"/>
          </a:xfrm>
          <a:prstGeom prst="rect">
            <a:avLst/>
          </a:prstGeom>
        </p:spPr>
      </p:pic>
    </p:spTree>
    <p:extLst>
      <p:ext uri="{BB962C8B-B14F-4D97-AF65-F5344CB8AC3E}">
        <p14:creationId xmlns:p14="http://schemas.microsoft.com/office/powerpoint/2010/main" val="2223894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DCC779-D80D-1BAC-47B6-7A0D956977FB}"/>
              </a:ext>
            </a:extLst>
          </p:cNvPr>
          <p:cNvSpPr>
            <a:spLocks noGrp="1"/>
          </p:cNvSpPr>
          <p:nvPr>
            <p:ph type="title"/>
          </p:nvPr>
        </p:nvSpPr>
        <p:spPr>
          <a:xfrm>
            <a:off x="313200" y="206375"/>
            <a:ext cx="7744800" cy="572700"/>
          </a:xfrm>
        </p:spPr>
        <p:txBody>
          <a:bodyPr/>
          <a:lstStyle/>
          <a:p>
            <a:r>
              <a:rPr lang="nl-NL" dirty="0"/>
              <a:t>Reisgidsvideo</a:t>
            </a:r>
            <a:br>
              <a:rPr lang="nl-NL" dirty="0"/>
            </a:br>
            <a:r>
              <a:rPr lang="nl-NL" dirty="0"/>
              <a:t>Gezonde teamcultuur</a:t>
            </a:r>
          </a:p>
        </p:txBody>
      </p:sp>
      <p:sp>
        <p:nvSpPr>
          <p:cNvPr id="6" name="Tekstvak 5">
            <a:extLst>
              <a:ext uri="{FF2B5EF4-FFF2-40B4-BE49-F238E27FC236}">
                <a16:creationId xmlns:a16="http://schemas.microsoft.com/office/drawing/2014/main" id="{F276BE70-B859-D8CE-B9B4-A898EC6098B5}"/>
              </a:ext>
            </a:extLst>
          </p:cNvPr>
          <p:cNvSpPr txBox="1"/>
          <p:nvPr/>
        </p:nvSpPr>
        <p:spPr>
          <a:xfrm>
            <a:off x="6452214" y="4396401"/>
            <a:ext cx="2565400" cy="492443"/>
          </a:xfrm>
          <a:prstGeom prst="rect">
            <a:avLst/>
          </a:prstGeom>
          <a:solidFill>
            <a:schemeClr val="bg1"/>
          </a:solidFill>
          <a:ln>
            <a:solidFill>
              <a:srgbClr val="6F318F"/>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nl-NL" sz="600" b="1" dirty="0">
              <a:solidFill>
                <a:srgbClr val="6F318F"/>
              </a:solidFill>
              <a:latin typeface="Calibri"/>
            </a:endParaRPr>
          </a:p>
          <a:p>
            <a:r>
              <a:rPr lang="nl-NL" b="1" dirty="0">
                <a:solidFill>
                  <a:srgbClr val="6F318F"/>
                </a:solidFill>
                <a:latin typeface="Calibri"/>
                <a:hlinkClick r:id="rId3"/>
              </a:rPr>
              <a:t>Geen video zichtbaar? Klik hier!</a:t>
            </a:r>
            <a:endParaRPr lang="nl-NL" sz="1300" b="1">
              <a:solidFill>
                <a:srgbClr val="6F318F"/>
              </a:solidFill>
              <a:latin typeface="Calibri"/>
            </a:endParaRPr>
          </a:p>
          <a:p>
            <a:endParaRPr lang="nl-NL" sz="600" b="1" dirty="0">
              <a:solidFill>
                <a:srgbClr val="6F318F"/>
              </a:solidFill>
              <a:latin typeface="Calibri"/>
            </a:endParaRPr>
          </a:p>
        </p:txBody>
      </p:sp>
      <p:pic>
        <p:nvPicPr>
          <p:cNvPr id="4" name="Online Media 3" title="Module 9 Reisgidsvideo 3 (verdieping): Samen verantwoordelijkheid nemen">
            <a:hlinkClick r:id="" action="ppaction://media"/>
            <a:extLst>
              <a:ext uri="{FF2B5EF4-FFF2-40B4-BE49-F238E27FC236}">
                <a16:creationId xmlns:a16="http://schemas.microsoft.com/office/drawing/2014/main" id="{0534B735-7F0C-1B71-EAA3-F144072CEBC4}"/>
              </a:ext>
            </a:extLst>
          </p:cNvPr>
          <p:cNvPicPr>
            <a:picLocks noRot="1" noChangeAspect="1"/>
          </p:cNvPicPr>
          <p:nvPr>
            <a:videoFile r:link="rId1"/>
          </p:nvPr>
        </p:nvPicPr>
        <p:blipFill>
          <a:blip r:embed="rId4"/>
          <a:stretch>
            <a:fillRect/>
          </a:stretch>
        </p:blipFill>
        <p:spPr>
          <a:xfrm>
            <a:off x="415925" y="1485900"/>
            <a:ext cx="5962650" cy="3403600"/>
          </a:xfrm>
          <a:prstGeom prst="rect">
            <a:avLst/>
          </a:prstGeom>
        </p:spPr>
      </p:pic>
    </p:spTree>
    <p:extLst>
      <p:ext uri="{BB962C8B-B14F-4D97-AF65-F5344CB8AC3E}">
        <p14:creationId xmlns:p14="http://schemas.microsoft.com/office/powerpoint/2010/main" val="1879824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dirty="0"/>
              <a:t>Reisgids 1:</a:t>
            </a:r>
            <a:br>
              <a:rPr lang="nl-NL" dirty="0"/>
            </a:br>
            <a:r>
              <a:rPr lang="nl-NL" dirty="0"/>
              <a:t>Opbouwend omgaan met lastige (conflict)situaties </a:t>
            </a:r>
            <a:br>
              <a:rPr lang="nl-NL" dirty="0"/>
            </a:br>
            <a:endParaRPr lang="nl-NL" dirty="0"/>
          </a:p>
        </p:txBody>
      </p:sp>
      <p:sp>
        <p:nvSpPr>
          <p:cNvPr id="4" name="Tijdelijke aanduiding voor tekst 2">
            <a:extLst>
              <a:ext uri="{FF2B5EF4-FFF2-40B4-BE49-F238E27FC236}">
                <a16:creationId xmlns:a16="http://schemas.microsoft.com/office/drawing/2014/main" id="{592EDAB7-20F4-3454-F6DB-B15E6B2C83DE}"/>
              </a:ext>
            </a:extLst>
          </p:cNvPr>
          <p:cNvSpPr>
            <a:spLocks noGrp="1"/>
          </p:cNvSpPr>
          <p:nvPr/>
        </p:nvSpPr>
        <p:spPr>
          <a:xfrm>
            <a:off x="311700" y="979797"/>
            <a:ext cx="8520600" cy="34164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rgbClr val="E88D24"/>
              </a:buClr>
              <a:buSzPts val="1400"/>
              <a:buFont typeface="Calibri"/>
              <a:buChar char="●"/>
              <a:defRPr sz="1400" b="1" i="0" u="none" strike="noStrike" cap="none">
                <a:solidFill>
                  <a:srgbClr val="E88D24"/>
                </a:solidFill>
                <a:latin typeface="Calibri"/>
                <a:ea typeface="Calibri"/>
                <a:cs typeface="Calibri"/>
                <a:sym typeface="Calibri"/>
              </a:defRPr>
            </a:lvl1pPr>
            <a:lvl2pPr marL="914400" marR="0" lvl="1" indent="-317500" algn="l" rtl="0">
              <a:lnSpc>
                <a:spcPct val="115000"/>
              </a:lnSpc>
              <a:spcBef>
                <a:spcPts val="1600"/>
              </a:spcBef>
              <a:spcAft>
                <a:spcPts val="0"/>
              </a:spcAft>
              <a:buClr>
                <a:srgbClr val="000000"/>
              </a:buClr>
              <a:buSzPts val="1400"/>
              <a:buFont typeface="Calibri"/>
              <a:buChar char="○"/>
              <a:defRPr sz="1400" b="1" i="0" u="none" strike="noStrike" cap="none">
                <a:solidFill>
                  <a:srgbClr val="000000"/>
                </a:solidFill>
                <a:latin typeface="Calibri"/>
                <a:ea typeface="Calibri"/>
                <a:cs typeface="Calibri"/>
                <a:sym typeface="Calibri"/>
              </a:defRPr>
            </a:lvl2pPr>
            <a:lvl3pPr marL="1371600" marR="0" lvl="2"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3pPr>
            <a:lvl4pPr marL="1828800" marR="0" lvl="3"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4pPr>
            <a:lvl5pPr marL="2286000" marR="0" lvl="4"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5pPr>
            <a:lvl6pPr marL="2743200" marR="0" lvl="5"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6pPr>
            <a:lvl7pPr marL="3200400" marR="0" lvl="6"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7pPr>
            <a:lvl8pPr marL="3657600" marR="0" lvl="7" indent="-317500" algn="l" rtl="0">
              <a:lnSpc>
                <a:spcPct val="115000"/>
              </a:lnSpc>
              <a:spcBef>
                <a:spcPts val="1600"/>
              </a:spcBef>
              <a:spcAft>
                <a:spcPts val="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8pPr>
            <a:lvl9pPr marL="4114800" marR="0" lvl="8" indent="-317500" algn="l" rtl="0">
              <a:lnSpc>
                <a:spcPct val="115000"/>
              </a:lnSpc>
              <a:spcBef>
                <a:spcPts val="1600"/>
              </a:spcBef>
              <a:spcAft>
                <a:spcPts val="1600"/>
              </a:spcAft>
              <a:buClr>
                <a:schemeClr val="dk2"/>
              </a:buClr>
              <a:buSzPts val="1400"/>
              <a:buFont typeface="Calibri"/>
              <a:buChar char="■"/>
              <a:defRPr sz="1400" b="0" i="0" u="none" strike="noStrike" cap="none">
                <a:solidFill>
                  <a:schemeClr val="dk2"/>
                </a:solidFill>
                <a:latin typeface="Calibri"/>
                <a:ea typeface="Calibri"/>
                <a:cs typeface="Calibri"/>
                <a:sym typeface="Calibri"/>
              </a:defRPr>
            </a:lvl9pPr>
          </a:lstStyle>
          <a:p>
            <a:pPr rtl="0" fontAlgn="base">
              <a:spcBef>
                <a:spcPts val="0"/>
              </a:spcBef>
              <a:spcAft>
                <a:spcPts val="0"/>
              </a:spcAft>
              <a:buFont typeface="+mj-lt"/>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a:p>
            <a:pPr fontAlgn="base">
              <a:buFont typeface="+mj-lt"/>
              <a:buAutoNum type="arabicPeriod"/>
            </a:pPr>
            <a:r>
              <a:rPr lang="nl-NL" b="0" dirty="0">
                <a:solidFill>
                  <a:srgbClr val="000000"/>
                </a:solidFill>
              </a:rPr>
              <a:t>We kiezen een lastige (conflict)situaties in het team om verder te bespreken. </a:t>
            </a:r>
            <a:endParaRPr lang="nl-NL" b="0" dirty="0" err="1">
              <a:solidFill>
                <a:srgbClr val="000000"/>
              </a:solidFill>
            </a:endParaRPr>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De gekozen situatie vullen we nog wat verder in met feiten en gebeurtenissen uit onze herinneringen.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Welke van de vijf conflictstijlen in het model van Thomas en </a:t>
            </a:r>
            <a:r>
              <a:rPr lang="nl-NL" b="0" dirty="0" err="1">
                <a:solidFill>
                  <a:srgbClr val="000000"/>
                </a:solidFill>
              </a:rPr>
              <a:t>Kilmann</a:t>
            </a:r>
            <a:r>
              <a:rPr lang="nl-NL" b="0" dirty="0">
                <a:solidFill>
                  <a:srgbClr val="000000"/>
                </a:solidFill>
              </a:rPr>
              <a:t> is onze eerste, persoonlijke neiging? </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Zien we iets van onze eerste, persoonlijke  conflictstijlen terug in de situatie die we bespreken?</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Hanteren wij als team collectief een dominante conflictstijl? Zo ja, welke?</a:t>
            </a:r>
            <a:endParaRPr lang="nl-NL" dirty="0"/>
          </a:p>
          <a:p>
            <a:pPr>
              <a:lnSpc>
                <a:spcPct val="114999"/>
              </a:lnSpc>
              <a:buAutoNum type="arabicPeriod"/>
            </a:pPr>
            <a:endParaRPr lang="nl-NL" b="0" dirty="0">
              <a:solidFill>
                <a:srgbClr val="000000"/>
              </a:solidFill>
            </a:endParaRPr>
          </a:p>
          <a:p>
            <a:pPr>
              <a:lnSpc>
                <a:spcPct val="114999"/>
              </a:lnSpc>
              <a:buAutoNum type="arabicPeriod"/>
            </a:pPr>
            <a:r>
              <a:rPr lang="nl-NL" b="0" dirty="0">
                <a:solidFill>
                  <a:srgbClr val="000000"/>
                </a:solidFill>
              </a:rPr>
              <a:t>Wat leren we over onszelf en over ons team vanuit deze bespreking? </a:t>
            </a:r>
            <a:br>
              <a:rPr lang="nl-NL" b="0" dirty="0">
                <a:solidFill>
                  <a:srgbClr val="000000"/>
                </a:solidFill>
              </a:rPr>
            </a:br>
            <a:r>
              <a:rPr lang="nl-NL" b="0" dirty="0">
                <a:solidFill>
                  <a:srgbClr val="000000"/>
                </a:solidFill>
              </a:rPr>
              <a:t>Wat kunnen we in het vervolg anders doen om beter om te gaan met lastige situaties in het team?</a:t>
            </a:r>
            <a:endParaRPr lang="nl-NL" dirty="0"/>
          </a:p>
          <a:p>
            <a:pPr>
              <a:lnSpc>
                <a:spcPct val="114999"/>
              </a:lnSpc>
              <a:buAutoNum type="arabicPeriod"/>
            </a:pPr>
            <a:endParaRPr lang="nl-NL" b="0" dirty="0">
              <a:solidFill>
                <a:srgbClr val="000000"/>
              </a:solidFill>
            </a:endParaRPr>
          </a:p>
          <a:p>
            <a:pPr>
              <a:lnSpc>
                <a:spcPct val="114999"/>
              </a:lnSpc>
              <a:buAutoNum type="arabicPeriod"/>
            </a:pPr>
            <a:endParaRPr lang="nl-NL" b="0" dirty="0">
              <a:solidFill>
                <a:srgbClr val="000000"/>
              </a:solidFill>
            </a:endParaRPr>
          </a:p>
          <a:p>
            <a:pPr>
              <a:lnSpc>
                <a:spcPct val="114999"/>
              </a:lnSpc>
              <a:buAutoNum type="arabicPeriod"/>
            </a:pPr>
            <a:endParaRPr lang="nl-NL" b="0" i="0" u="none" strike="noStrike" dirty="0">
              <a:solidFill>
                <a:srgbClr val="00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6355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875E8A-0497-1ACE-5594-45FC80A8D8B2}"/>
              </a:ext>
            </a:extLst>
          </p:cNvPr>
          <p:cNvSpPr>
            <a:spLocks noGrp="1"/>
          </p:cNvSpPr>
          <p:nvPr>
            <p:ph type="title"/>
          </p:nvPr>
        </p:nvSpPr>
        <p:spPr>
          <a:xfrm>
            <a:off x="311699" y="205825"/>
            <a:ext cx="8055923" cy="572700"/>
          </a:xfrm>
        </p:spPr>
        <p:txBody>
          <a:bodyPr/>
          <a:lstStyle/>
          <a:p>
            <a:r>
              <a:rPr lang="nl-NL"/>
              <a:t>Reisgids 2:</a:t>
            </a:r>
            <a:br>
              <a:rPr lang="nl-NL" dirty="0"/>
            </a:br>
            <a:r>
              <a:rPr lang="nl-NL"/>
              <a:t>Eensgezind tot besluiten komen</a:t>
            </a:r>
          </a:p>
          <a:p>
            <a:br>
              <a:rPr lang="nl-NL" dirty="0"/>
            </a:br>
            <a:endParaRPr lang="nl-NL" dirty="0"/>
          </a:p>
        </p:txBody>
      </p:sp>
      <p:pic>
        <p:nvPicPr>
          <p:cNvPr id="3" name="Picture 2">
            <a:extLst>
              <a:ext uri="{FF2B5EF4-FFF2-40B4-BE49-F238E27FC236}">
                <a16:creationId xmlns:a16="http://schemas.microsoft.com/office/drawing/2014/main" id="{AA769BA3-CCAE-212C-37FF-718FB352EA05}"/>
              </a:ext>
            </a:extLst>
          </p:cNvPr>
          <p:cNvPicPr>
            <a:picLocks noChangeAspect="1"/>
          </p:cNvPicPr>
          <p:nvPr/>
        </p:nvPicPr>
        <p:blipFill>
          <a:blip r:embed="rId2"/>
          <a:stretch>
            <a:fillRect/>
          </a:stretch>
        </p:blipFill>
        <p:spPr>
          <a:xfrm>
            <a:off x="3957638" y="2057400"/>
            <a:ext cx="1228725" cy="1028700"/>
          </a:xfrm>
          <a:prstGeom prst="rect">
            <a:avLst/>
          </a:prstGeom>
        </p:spPr>
      </p:pic>
    </p:spTree>
    <p:extLst>
      <p:ext uri="{BB962C8B-B14F-4D97-AF65-F5344CB8AC3E}">
        <p14:creationId xmlns:p14="http://schemas.microsoft.com/office/powerpoint/2010/main" val="25698775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F91C42-A823-6A94-3874-4509A34D9F11}"/>
              </a:ext>
            </a:extLst>
          </p:cNvPr>
          <p:cNvSpPr>
            <a:spLocks noGrp="1"/>
          </p:cNvSpPr>
          <p:nvPr>
            <p:ph type="title"/>
          </p:nvPr>
        </p:nvSpPr>
        <p:spPr/>
        <p:txBody>
          <a:bodyPr/>
          <a:lstStyle/>
          <a:p>
            <a:r>
              <a:rPr lang="nl-NL" dirty="0"/>
              <a:t>Route</a:t>
            </a:r>
          </a:p>
        </p:txBody>
      </p:sp>
      <p:pic>
        <p:nvPicPr>
          <p:cNvPr id="7" name="Afbeelding 6" descr="Afbeelding met tekst, schermopname, lijn, Perceel&#10;&#10;Automatisch gegenereerde beschrijving">
            <a:extLst>
              <a:ext uri="{FF2B5EF4-FFF2-40B4-BE49-F238E27FC236}">
                <a16:creationId xmlns:a16="http://schemas.microsoft.com/office/drawing/2014/main" id="{CA7297BA-DBD5-B098-F4E4-3C14E8FC1006}"/>
              </a:ext>
            </a:extLst>
          </p:cNvPr>
          <p:cNvPicPr>
            <a:picLocks noChangeAspect="1"/>
          </p:cNvPicPr>
          <p:nvPr/>
        </p:nvPicPr>
        <p:blipFill>
          <a:blip r:embed="rId2"/>
          <a:stretch>
            <a:fillRect/>
          </a:stretch>
        </p:blipFill>
        <p:spPr>
          <a:xfrm>
            <a:off x="1761231" y="778525"/>
            <a:ext cx="5621538" cy="4073419"/>
          </a:xfrm>
          <a:prstGeom prst="rect">
            <a:avLst/>
          </a:prstGeom>
        </p:spPr>
      </p:pic>
    </p:spTree>
    <p:extLst>
      <p:ext uri="{BB962C8B-B14F-4D97-AF65-F5344CB8AC3E}">
        <p14:creationId xmlns:p14="http://schemas.microsoft.com/office/powerpoint/2010/main" val="1025886684"/>
      </p:ext>
    </p:extLst>
  </p:cSld>
  <p:clrMapOvr>
    <a:masterClrMapping/>
  </p:clrMapOvr>
</p:sld>
</file>

<file path=ppt/theme/theme1.xml><?xml version="1.0" encoding="utf-8"?>
<a:theme xmlns:a="http://schemas.openxmlformats.org/drawingml/2006/main" name="Hoofdthema - Leren Pionieren">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4089CF0ED87C40BBD03D80C7C831B6" ma:contentTypeVersion="12" ma:contentTypeDescription="Een nieuw document maken." ma:contentTypeScope="" ma:versionID="be451f68033009a4d82f6248905bd164">
  <xsd:schema xmlns:xsd="http://www.w3.org/2001/XMLSchema" xmlns:xs="http://www.w3.org/2001/XMLSchema" xmlns:p="http://schemas.microsoft.com/office/2006/metadata/properties" xmlns:ns2="f1dc3472-35d9-499d-94fe-2d28f1a8ebfc" xmlns:ns3="a6f49c8e-8eab-4191-a29d-1b6b7ac3f899" targetNamespace="http://schemas.microsoft.com/office/2006/metadata/properties" ma:root="true" ma:fieldsID="df62d3b80303340fad07b2e2a43fe33a" ns2:_="" ns3:_="">
    <xsd:import namespace="f1dc3472-35d9-499d-94fe-2d28f1a8ebfc"/>
    <xsd:import namespace="a6f49c8e-8eab-4191-a29d-1b6b7ac3f89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dc3472-35d9-499d-94fe-2d28f1a8eb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56b64be9-ece9-448a-b811-6afe781e82f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6f49c8e-8eab-4191-a29d-1b6b7ac3f899"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7876032f-24a4-4176-a40e-6a9ce10e00c9}" ma:internalName="TaxCatchAll" ma:showField="CatchAllData" ma:web="a6f49c8e-8eab-4191-a29d-1b6b7ac3f89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1dc3472-35d9-499d-94fe-2d28f1a8ebfc">
      <Terms xmlns="http://schemas.microsoft.com/office/infopath/2007/PartnerControls"/>
    </lcf76f155ced4ddcb4097134ff3c332f>
    <TaxCatchAll xmlns="a6f49c8e-8eab-4191-a29d-1b6b7ac3f899" xsi:nil="true"/>
  </documentManagement>
</p:properties>
</file>

<file path=customXml/itemProps1.xml><?xml version="1.0" encoding="utf-8"?>
<ds:datastoreItem xmlns:ds="http://schemas.openxmlformats.org/officeDocument/2006/customXml" ds:itemID="{0E4226B3-E92C-4B14-AEB0-F9D52724BA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dc3472-35d9-499d-94fe-2d28f1a8ebfc"/>
    <ds:schemaRef ds:uri="a6f49c8e-8eab-4191-a29d-1b6b7ac3f89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AB033B-7C87-49B0-8136-9EAA6E764565}">
  <ds:schemaRefs>
    <ds:schemaRef ds:uri="http://schemas.microsoft.com/sharepoint/v3/contenttype/forms"/>
  </ds:schemaRefs>
</ds:datastoreItem>
</file>

<file path=customXml/itemProps3.xml><?xml version="1.0" encoding="utf-8"?>
<ds:datastoreItem xmlns:ds="http://schemas.openxmlformats.org/officeDocument/2006/customXml" ds:itemID="{56801A90-D53B-4891-A16E-6AD3B7D67C9A}">
  <ds:schemaRefs>
    <ds:schemaRef ds:uri="http://schemas.microsoft.com/office/2006/metadata/properties"/>
    <ds:schemaRef ds:uri="http://schemas.microsoft.com/office/infopath/2007/PartnerControls"/>
    <ds:schemaRef ds:uri="f1dc3472-35d9-499d-94fe-2d28f1a8ebfc"/>
    <ds:schemaRef ds:uri="a6f49c8e-8eab-4191-a29d-1b6b7ac3f899"/>
  </ds:schemaRefs>
</ds:datastoreItem>
</file>

<file path=docProps/app.xml><?xml version="1.0" encoding="utf-8"?>
<Properties xmlns="http://schemas.openxmlformats.org/officeDocument/2006/extended-properties" xmlns:vt="http://schemas.openxmlformats.org/officeDocument/2006/docPropsVTypes">
  <TotalTime>1828</TotalTime>
  <Words>331</Words>
  <Application>Microsoft Office PowerPoint</Application>
  <PresentationFormat>On-screen Show (16:9)</PresentationFormat>
  <Paragraphs>36</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Hoofdthema - Leren Pionieren</vt:lpstr>
      <vt:lpstr>Gezonde Teamcultuur</vt:lpstr>
      <vt:lpstr>Oriëntatie 1:  Leren van een conflict </vt:lpstr>
      <vt:lpstr>Oriëntatie 2:  Samen een besluit nemen</vt:lpstr>
      <vt:lpstr>Kompas 1: Conflicthantering in de Bijbel</vt:lpstr>
      <vt:lpstr>Kompas 2: Besluitvorming in de Bijbel  </vt:lpstr>
      <vt:lpstr>Reisgidsvideo Gezonde teamcultuur</vt:lpstr>
      <vt:lpstr>Reisgids 1: Opbouwend omgaan met lastige (conflict)situaties  </vt:lpstr>
      <vt:lpstr>Reisgids 2: Eensgezind tot besluiten komen  </vt:lpstr>
      <vt:lpstr>Route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cp:lastModifiedBy>Edwin van Rijnsoever</cp:lastModifiedBy>
  <cp:revision>255</cp:revision>
  <dcterms:modified xsi:type="dcterms:W3CDTF">2025-01-20T15:33:35Z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0x010100664089CF0ED87C40BBD03D80C7C831B6</vt:lpwstr>
  </property>
  <property fmtid="{D5CDD505-2E9C-101B-9397-08002B2CF9AE}" pid="3" name="MediaServiceImageTags">
    <vt:lpwstr/>
  </property>
</Properties>
</file>